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35"/>
  </p:notesMasterIdLst>
  <p:sldIdLst>
    <p:sldId id="271" r:id="rId5"/>
    <p:sldId id="348" r:id="rId6"/>
    <p:sldId id="349" r:id="rId7"/>
    <p:sldId id="364" r:id="rId8"/>
    <p:sldId id="363" r:id="rId9"/>
    <p:sldId id="373" r:id="rId10"/>
    <p:sldId id="272" r:id="rId11"/>
    <p:sldId id="358" r:id="rId12"/>
    <p:sldId id="362" r:id="rId13"/>
    <p:sldId id="359" r:id="rId14"/>
    <p:sldId id="360" r:id="rId15"/>
    <p:sldId id="370" r:id="rId16"/>
    <p:sldId id="345" r:id="rId17"/>
    <p:sldId id="374" r:id="rId18"/>
    <p:sldId id="369" r:id="rId19"/>
    <p:sldId id="375" r:id="rId20"/>
    <p:sldId id="315" r:id="rId21"/>
    <p:sldId id="316" r:id="rId22"/>
    <p:sldId id="317" r:id="rId23"/>
    <p:sldId id="372" r:id="rId24"/>
    <p:sldId id="376" r:id="rId25"/>
    <p:sldId id="273" r:id="rId26"/>
    <p:sldId id="290" r:id="rId27"/>
    <p:sldId id="291" r:id="rId28"/>
    <p:sldId id="292" r:id="rId29"/>
    <p:sldId id="377" r:id="rId30"/>
    <p:sldId id="368" r:id="rId31"/>
    <p:sldId id="367" r:id="rId32"/>
    <p:sldId id="366"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asinghe R.A.D.M it20244552" userId="6185bc24-1e0b-40ec-9a83-37b439a1e5ff" providerId="ADAL" clId="{F94426E6-1763-4DBD-9D86-F91C4A5B015C}"/>
    <pc:docChg chg="undo custSel addSld delSld modSld sldOrd">
      <pc:chgData name="Ranasinghe R.A.D.M it20244552" userId="6185bc24-1e0b-40ec-9a83-37b439a1e5ff" providerId="ADAL" clId="{F94426E6-1763-4DBD-9D86-F91C4A5B015C}" dt="2023-09-05T06:31:56.111" v="1345" actId="20577"/>
      <pc:docMkLst>
        <pc:docMk/>
      </pc:docMkLst>
      <pc:sldChg chg="modSp mod">
        <pc:chgData name="Ranasinghe R.A.D.M it20244552" userId="6185bc24-1e0b-40ec-9a83-37b439a1e5ff" providerId="ADAL" clId="{F94426E6-1763-4DBD-9D86-F91C4A5B015C}" dt="2023-09-04T15:30:58.318" v="10" actId="20577"/>
        <pc:sldMkLst>
          <pc:docMk/>
          <pc:sldMk cId="2378202526" sldId="271"/>
        </pc:sldMkLst>
        <pc:spChg chg="mod">
          <ac:chgData name="Ranasinghe R.A.D.M it20244552" userId="6185bc24-1e0b-40ec-9a83-37b439a1e5ff" providerId="ADAL" clId="{F94426E6-1763-4DBD-9D86-F91C4A5B015C}" dt="2023-09-04T15:30:58.318" v="10" actId="20577"/>
          <ac:spMkLst>
            <pc:docMk/>
            <pc:sldMk cId="2378202526" sldId="271"/>
            <ac:spMk id="6" creationId="{546F3283-C812-4D87-B449-2840439D5F86}"/>
          </ac:spMkLst>
        </pc:spChg>
      </pc:sldChg>
      <pc:sldChg chg="addSp delSp modSp mod">
        <pc:chgData name="Ranasinghe R.A.D.M it20244552" userId="6185bc24-1e0b-40ec-9a83-37b439a1e5ff" providerId="ADAL" clId="{F94426E6-1763-4DBD-9D86-F91C4A5B015C}" dt="2023-09-04T15:31:33.602" v="20"/>
        <pc:sldMkLst>
          <pc:docMk/>
          <pc:sldMk cId="873357230" sldId="272"/>
        </pc:sldMkLst>
        <pc:spChg chg="add mod">
          <ac:chgData name="Ranasinghe R.A.D.M it20244552" userId="6185bc24-1e0b-40ec-9a83-37b439a1e5ff" providerId="ADAL" clId="{F94426E6-1763-4DBD-9D86-F91C4A5B015C}" dt="2023-09-04T15:31:33.602" v="20"/>
          <ac:spMkLst>
            <pc:docMk/>
            <pc:sldMk cId="873357230" sldId="272"/>
            <ac:spMk id="6" creationId="{A5BD9CDE-1692-316B-0C67-5BA750EDF9DD}"/>
          </ac:spMkLst>
        </pc:spChg>
        <pc:spChg chg="del">
          <ac:chgData name="Ranasinghe R.A.D.M it20244552" userId="6185bc24-1e0b-40ec-9a83-37b439a1e5ff" providerId="ADAL" clId="{F94426E6-1763-4DBD-9D86-F91C4A5B015C}" dt="2023-09-04T15:31:33.065" v="19" actId="478"/>
          <ac:spMkLst>
            <pc:docMk/>
            <pc:sldMk cId="873357230" sldId="272"/>
            <ac:spMk id="7" creationId="{883D2105-EE08-86DD-DCDE-5C4C00311D3B}"/>
          </ac:spMkLst>
        </pc:spChg>
      </pc:sldChg>
      <pc:sldChg chg="ord">
        <pc:chgData name="Ranasinghe R.A.D.M it20244552" userId="6185bc24-1e0b-40ec-9a83-37b439a1e5ff" providerId="ADAL" clId="{F94426E6-1763-4DBD-9D86-F91C4A5B015C}" dt="2023-09-04T16:09:16.087" v="961"/>
        <pc:sldMkLst>
          <pc:docMk/>
          <pc:sldMk cId="2941171260" sldId="345"/>
        </pc:sldMkLst>
      </pc:sldChg>
      <pc:sldChg chg="addSp delSp modSp mod">
        <pc:chgData name="Ranasinghe R.A.D.M it20244552" userId="6185bc24-1e0b-40ec-9a83-37b439a1e5ff" providerId="ADAL" clId="{F94426E6-1763-4DBD-9D86-F91C4A5B015C}" dt="2023-09-04T15:31:07.328" v="12"/>
        <pc:sldMkLst>
          <pc:docMk/>
          <pc:sldMk cId="708992771" sldId="348"/>
        </pc:sldMkLst>
        <pc:spChg chg="del">
          <ac:chgData name="Ranasinghe R.A.D.M it20244552" userId="6185bc24-1e0b-40ec-9a83-37b439a1e5ff" providerId="ADAL" clId="{F94426E6-1763-4DBD-9D86-F91C4A5B015C}" dt="2023-09-04T15:31:06.430" v="11" actId="478"/>
          <ac:spMkLst>
            <pc:docMk/>
            <pc:sldMk cId="708992771" sldId="348"/>
            <ac:spMk id="3" creationId="{0620AFE5-01A1-3431-2F1C-9FD417FD2E67}"/>
          </ac:spMkLst>
        </pc:spChg>
        <pc:spChg chg="add mod">
          <ac:chgData name="Ranasinghe R.A.D.M it20244552" userId="6185bc24-1e0b-40ec-9a83-37b439a1e5ff" providerId="ADAL" clId="{F94426E6-1763-4DBD-9D86-F91C4A5B015C}" dt="2023-09-04T15:31:07.328" v="12"/>
          <ac:spMkLst>
            <pc:docMk/>
            <pc:sldMk cId="708992771" sldId="348"/>
            <ac:spMk id="6" creationId="{03BB9DDC-1F2B-08BA-5548-7A39B9E3D996}"/>
          </ac:spMkLst>
        </pc:spChg>
      </pc:sldChg>
      <pc:sldChg chg="addSp delSp modSp mod">
        <pc:chgData name="Ranasinghe R.A.D.M it20244552" userId="6185bc24-1e0b-40ec-9a83-37b439a1e5ff" providerId="ADAL" clId="{F94426E6-1763-4DBD-9D86-F91C4A5B015C}" dt="2023-09-04T15:31:14.384" v="14"/>
        <pc:sldMkLst>
          <pc:docMk/>
          <pc:sldMk cId="3380240762" sldId="349"/>
        </pc:sldMkLst>
        <pc:spChg chg="add mod">
          <ac:chgData name="Ranasinghe R.A.D.M it20244552" userId="6185bc24-1e0b-40ec-9a83-37b439a1e5ff" providerId="ADAL" clId="{F94426E6-1763-4DBD-9D86-F91C4A5B015C}" dt="2023-09-04T15:31:14.384" v="14"/>
          <ac:spMkLst>
            <pc:docMk/>
            <pc:sldMk cId="3380240762" sldId="349"/>
            <ac:spMk id="3" creationId="{438C0ED5-55C6-0A2A-132F-EABF30017D83}"/>
          </ac:spMkLst>
        </pc:spChg>
        <pc:spChg chg="del">
          <ac:chgData name="Ranasinghe R.A.D.M it20244552" userId="6185bc24-1e0b-40ec-9a83-37b439a1e5ff" providerId="ADAL" clId="{F94426E6-1763-4DBD-9D86-F91C4A5B015C}" dt="2023-09-04T15:31:13.746" v="13" actId="478"/>
          <ac:spMkLst>
            <pc:docMk/>
            <pc:sldMk cId="3380240762" sldId="349"/>
            <ac:spMk id="7" creationId="{2163E2F8-1A57-4CFF-B9F3-83D90CD86A83}"/>
          </ac:spMkLst>
        </pc:spChg>
      </pc:sldChg>
      <pc:sldChg chg="addSp delSp modSp mod">
        <pc:chgData name="Ranasinghe R.A.D.M it20244552" userId="6185bc24-1e0b-40ec-9a83-37b439a1e5ff" providerId="ADAL" clId="{F94426E6-1763-4DBD-9D86-F91C4A5B015C}" dt="2023-09-04T15:31:40.266" v="22"/>
        <pc:sldMkLst>
          <pc:docMk/>
          <pc:sldMk cId="94774613" sldId="358"/>
        </pc:sldMkLst>
        <pc:spChg chg="add mod">
          <ac:chgData name="Ranasinghe R.A.D.M it20244552" userId="6185bc24-1e0b-40ec-9a83-37b439a1e5ff" providerId="ADAL" clId="{F94426E6-1763-4DBD-9D86-F91C4A5B015C}" dt="2023-09-04T15:31:40.266" v="22"/>
          <ac:spMkLst>
            <pc:docMk/>
            <pc:sldMk cId="94774613" sldId="358"/>
            <ac:spMk id="3" creationId="{30DD1D1F-8AFE-36DC-B94E-86D97745CB1A}"/>
          </ac:spMkLst>
        </pc:spChg>
        <pc:spChg chg="del">
          <ac:chgData name="Ranasinghe R.A.D.M it20244552" userId="6185bc24-1e0b-40ec-9a83-37b439a1e5ff" providerId="ADAL" clId="{F94426E6-1763-4DBD-9D86-F91C4A5B015C}" dt="2023-09-04T15:31:39.751" v="21" actId="478"/>
          <ac:spMkLst>
            <pc:docMk/>
            <pc:sldMk cId="94774613" sldId="358"/>
            <ac:spMk id="9" creationId="{EF7B7941-2BA2-D6D2-31D3-01A29EDBDD7D}"/>
          </ac:spMkLst>
        </pc:spChg>
      </pc:sldChg>
      <pc:sldChg chg="delSp modSp mod">
        <pc:chgData name="Ranasinghe R.A.D.M it20244552" userId="6185bc24-1e0b-40ec-9a83-37b439a1e5ff" providerId="ADAL" clId="{F94426E6-1763-4DBD-9D86-F91C4A5B015C}" dt="2023-09-05T06:31:00.204" v="1291" actId="20577"/>
        <pc:sldMkLst>
          <pc:docMk/>
          <pc:sldMk cId="1870233046" sldId="359"/>
        </pc:sldMkLst>
        <pc:spChg chg="mod">
          <ac:chgData name="Ranasinghe R.A.D.M it20244552" userId="6185bc24-1e0b-40ec-9a83-37b439a1e5ff" providerId="ADAL" clId="{F94426E6-1763-4DBD-9D86-F91C4A5B015C}" dt="2023-09-05T06:31:00.204" v="1291" actId="20577"/>
          <ac:spMkLst>
            <pc:docMk/>
            <pc:sldMk cId="1870233046" sldId="359"/>
            <ac:spMk id="2" creationId="{E2885937-BEC0-4231-587A-BFAE9D81BA09}"/>
          </ac:spMkLst>
        </pc:spChg>
        <pc:spChg chg="mod">
          <ac:chgData name="Ranasinghe R.A.D.M it20244552" userId="6185bc24-1e0b-40ec-9a83-37b439a1e5ff" providerId="ADAL" clId="{F94426E6-1763-4DBD-9D86-F91C4A5B015C}" dt="2023-09-05T05:56:54.934" v="1242" actId="20577"/>
          <ac:spMkLst>
            <pc:docMk/>
            <pc:sldMk cId="1870233046" sldId="359"/>
            <ac:spMk id="3" creationId="{EA2616E6-9B94-6D2B-6D83-6773B3E3E8C4}"/>
          </ac:spMkLst>
        </pc:spChg>
        <pc:spChg chg="del">
          <ac:chgData name="Ranasinghe R.A.D.M it20244552" userId="6185bc24-1e0b-40ec-9a83-37b439a1e5ff" providerId="ADAL" clId="{F94426E6-1763-4DBD-9D86-F91C4A5B015C}" dt="2023-09-04T15:32:02.272" v="25" actId="478"/>
          <ac:spMkLst>
            <pc:docMk/>
            <pc:sldMk cId="1870233046" sldId="359"/>
            <ac:spMk id="8" creationId="{4087E706-DECF-BC64-7FE1-9E22A360BF2A}"/>
          </ac:spMkLst>
        </pc:spChg>
      </pc:sldChg>
      <pc:sldChg chg="addSp delSp modSp mod">
        <pc:chgData name="Ranasinghe R.A.D.M it20244552" userId="6185bc24-1e0b-40ec-9a83-37b439a1e5ff" providerId="ADAL" clId="{F94426E6-1763-4DBD-9D86-F91C4A5B015C}" dt="2023-09-05T06:31:56.111" v="1345" actId="20577"/>
        <pc:sldMkLst>
          <pc:docMk/>
          <pc:sldMk cId="2773920883" sldId="360"/>
        </pc:sldMkLst>
        <pc:spChg chg="mod">
          <ac:chgData name="Ranasinghe R.A.D.M it20244552" userId="6185bc24-1e0b-40ec-9a83-37b439a1e5ff" providerId="ADAL" clId="{F94426E6-1763-4DBD-9D86-F91C4A5B015C}" dt="2023-09-05T06:31:56.111" v="1345" actId="20577"/>
          <ac:spMkLst>
            <pc:docMk/>
            <pc:sldMk cId="2773920883" sldId="360"/>
            <ac:spMk id="3" creationId="{EA2616E6-9B94-6D2B-6D83-6773B3E3E8C4}"/>
          </ac:spMkLst>
        </pc:spChg>
        <pc:spChg chg="add mod">
          <ac:chgData name="Ranasinghe R.A.D.M it20244552" userId="6185bc24-1e0b-40ec-9a83-37b439a1e5ff" providerId="ADAL" clId="{F94426E6-1763-4DBD-9D86-F91C4A5B015C}" dt="2023-09-04T15:32:10.573" v="27"/>
          <ac:spMkLst>
            <pc:docMk/>
            <pc:sldMk cId="2773920883" sldId="360"/>
            <ac:spMk id="6" creationId="{7069B8F1-9CC4-CF99-5508-EAD3DA9CD462}"/>
          </ac:spMkLst>
        </pc:spChg>
        <pc:spChg chg="del">
          <ac:chgData name="Ranasinghe R.A.D.M it20244552" userId="6185bc24-1e0b-40ec-9a83-37b439a1e5ff" providerId="ADAL" clId="{F94426E6-1763-4DBD-9D86-F91C4A5B015C}" dt="2023-09-04T15:32:10.048" v="26" actId="478"/>
          <ac:spMkLst>
            <pc:docMk/>
            <pc:sldMk cId="2773920883" sldId="360"/>
            <ac:spMk id="8" creationId="{0D9657D9-0588-90E3-844C-06F477171ECE}"/>
          </ac:spMkLst>
        </pc:spChg>
      </pc:sldChg>
      <pc:sldChg chg="addSp delSp modSp mod">
        <pc:chgData name="Ranasinghe R.A.D.M it20244552" userId="6185bc24-1e0b-40ec-9a83-37b439a1e5ff" providerId="ADAL" clId="{F94426E6-1763-4DBD-9D86-F91C4A5B015C}" dt="2023-09-04T15:35:39.720" v="184" actId="20577"/>
        <pc:sldMkLst>
          <pc:docMk/>
          <pc:sldMk cId="3172771435" sldId="362"/>
        </pc:sldMkLst>
        <pc:spChg chg="mod">
          <ac:chgData name="Ranasinghe R.A.D.M it20244552" userId="6185bc24-1e0b-40ec-9a83-37b439a1e5ff" providerId="ADAL" clId="{F94426E6-1763-4DBD-9D86-F91C4A5B015C}" dt="2023-09-04T15:35:39.720" v="184" actId="20577"/>
          <ac:spMkLst>
            <pc:docMk/>
            <pc:sldMk cId="3172771435" sldId="362"/>
            <ac:spMk id="5" creationId="{F9D3628E-3DCB-D630-8D97-EDBA64064EBC}"/>
          </ac:spMkLst>
        </pc:spChg>
        <pc:spChg chg="add mod">
          <ac:chgData name="Ranasinghe R.A.D.M it20244552" userId="6185bc24-1e0b-40ec-9a83-37b439a1e5ff" providerId="ADAL" clId="{F94426E6-1763-4DBD-9D86-F91C4A5B015C}" dt="2023-09-04T15:31:52.787" v="24"/>
          <ac:spMkLst>
            <pc:docMk/>
            <pc:sldMk cId="3172771435" sldId="362"/>
            <ac:spMk id="6" creationId="{915172D3-F0D2-3346-C0FB-6D1A0DB8139A}"/>
          </ac:spMkLst>
        </pc:spChg>
        <pc:spChg chg="del">
          <ac:chgData name="Ranasinghe R.A.D.M it20244552" userId="6185bc24-1e0b-40ec-9a83-37b439a1e5ff" providerId="ADAL" clId="{F94426E6-1763-4DBD-9D86-F91C4A5B015C}" dt="2023-09-04T15:31:52.259" v="23" actId="478"/>
          <ac:spMkLst>
            <pc:docMk/>
            <pc:sldMk cId="3172771435" sldId="362"/>
            <ac:spMk id="8" creationId="{7411CF33-E1EB-A70A-46D7-18CDB19241EC}"/>
          </ac:spMkLst>
        </pc:spChg>
      </pc:sldChg>
      <pc:sldChg chg="addSp delSp modSp mod">
        <pc:chgData name="Ranasinghe R.A.D.M it20244552" userId="6185bc24-1e0b-40ec-9a83-37b439a1e5ff" providerId="ADAL" clId="{F94426E6-1763-4DBD-9D86-F91C4A5B015C}" dt="2023-09-04T16:48:06.872" v="1208" actId="1076"/>
        <pc:sldMkLst>
          <pc:docMk/>
          <pc:sldMk cId="3980980057" sldId="363"/>
        </pc:sldMkLst>
        <pc:spChg chg="add mod">
          <ac:chgData name="Ranasinghe R.A.D.M it20244552" userId="6185bc24-1e0b-40ec-9a83-37b439a1e5ff" providerId="ADAL" clId="{F94426E6-1763-4DBD-9D86-F91C4A5B015C}" dt="2023-09-04T15:31:26.497" v="18"/>
          <ac:spMkLst>
            <pc:docMk/>
            <pc:sldMk cId="3980980057" sldId="363"/>
            <ac:spMk id="3" creationId="{A4C311E0-6BA5-9125-0802-3E3E9C035506}"/>
          </ac:spMkLst>
        </pc:spChg>
        <pc:spChg chg="del">
          <ac:chgData name="Ranasinghe R.A.D.M it20244552" userId="6185bc24-1e0b-40ec-9a83-37b439a1e5ff" providerId="ADAL" clId="{F94426E6-1763-4DBD-9D86-F91C4A5B015C}" dt="2023-09-04T15:31:25.954" v="17" actId="478"/>
          <ac:spMkLst>
            <pc:docMk/>
            <pc:sldMk cId="3980980057" sldId="363"/>
            <ac:spMk id="24" creationId="{0DCE20F9-76FB-3B99-9733-B14AFC4501E8}"/>
          </ac:spMkLst>
        </pc:spChg>
        <pc:picChg chg="del">
          <ac:chgData name="Ranasinghe R.A.D.M it20244552" userId="6185bc24-1e0b-40ec-9a83-37b439a1e5ff" providerId="ADAL" clId="{F94426E6-1763-4DBD-9D86-F91C4A5B015C}" dt="2023-09-04T15:30:28.917" v="1" actId="478"/>
          <ac:picMkLst>
            <pc:docMk/>
            <pc:sldMk cId="3980980057" sldId="363"/>
            <ac:picMk id="7" creationId="{F1713191-1E74-C31D-8A0B-00CBCEB3C212}"/>
          </ac:picMkLst>
        </pc:picChg>
        <pc:picChg chg="add mod">
          <ac:chgData name="Ranasinghe R.A.D.M it20244552" userId="6185bc24-1e0b-40ec-9a83-37b439a1e5ff" providerId="ADAL" clId="{F94426E6-1763-4DBD-9D86-F91C4A5B015C}" dt="2023-09-04T16:48:06.872" v="1208" actId="1076"/>
          <ac:picMkLst>
            <pc:docMk/>
            <pc:sldMk cId="3980980057" sldId="363"/>
            <ac:picMk id="8" creationId="{DB5D89CE-53C0-AC90-1C35-58A3F263D6C8}"/>
          </ac:picMkLst>
        </pc:picChg>
        <pc:picChg chg="del">
          <ac:chgData name="Ranasinghe R.A.D.M it20244552" userId="6185bc24-1e0b-40ec-9a83-37b439a1e5ff" providerId="ADAL" clId="{F94426E6-1763-4DBD-9D86-F91C4A5B015C}" dt="2023-09-04T15:30:28.041" v="0" actId="478"/>
          <ac:picMkLst>
            <pc:docMk/>
            <pc:sldMk cId="3980980057" sldId="363"/>
            <ac:picMk id="23" creationId="{25625B82-6E82-4883-E52D-E99697009C51}"/>
          </ac:picMkLst>
        </pc:picChg>
      </pc:sldChg>
      <pc:sldChg chg="addSp delSp modSp mod">
        <pc:chgData name="Ranasinghe R.A.D.M it20244552" userId="6185bc24-1e0b-40ec-9a83-37b439a1e5ff" providerId="ADAL" clId="{F94426E6-1763-4DBD-9D86-F91C4A5B015C}" dt="2023-09-04T15:31:20.557" v="16"/>
        <pc:sldMkLst>
          <pc:docMk/>
          <pc:sldMk cId="822778362" sldId="364"/>
        </pc:sldMkLst>
        <pc:spChg chg="add mod">
          <ac:chgData name="Ranasinghe R.A.D.M it20244552" userId="6185bc24-1e0b-40ec-9a83-37b439a1e5ff" providerId="ADAL" clId="{F94426E6-1763-4DBD-9D86-F91C4A5B015C}" dt="2023-09-04T15:31:20.557" v="16"/>
          <ac:spMkLst>
            <pc:docMk/>
            <pc:sldMk cId="822778362" sldId="364"/>
            <ac:spMk id="6" creationId="{85EB1C5D-5B4E-F7ED-6E01-90056DA60106}"/>
          </ac:spMkLst>
        </pc:spChg>
        <pc:spChg chg="del">
          <ac:chgData name="Ranasinghe R.A.D.M it20244552" userId="6185bc24-1e0b-40ec-9a83-37b439a1e5ff" providerId="ADAL" clId="{F94426E6-1763-4DBD-9D86-F91C4A5B015C}" dt="2023-09-04T15:31:20.135" v="15" actId="478"/>
          <ac:spMkLst>
            <pc:docMk/>
            <pc:sldMk cId="822778362" sldId="364"/>
            <ac:spMk id="16" creationId="{99504F82-58EB-1A8D-41CB-F57BE2A9014E}"/>
          </ac:spMkLst>
        </pc:spChg>
        <pc:picChg chg="mod">
          <ac:chgData name="Ranasinghe R.A.D.M it20244552" userId="6185bc24-1e0b-40ec-9a83-37b439a1e5ff" providerId="ADAL" clId="{F94426E6-1763-4DBD-9D86-F91C4A5B015C}" dt="2023-09-04T15:30:40.213" v="4" actId="14100"/>
          <ac:picMkLst>
            <pc:docMk/>
            <pc:sldMk cId="822778362" sldId="364"/>
            <ac:picMk id="11" creationId="{F32F3687-1D36-37C2-5F86-83C9927165EC}"/>
          </ac:picMkLst>
        </pc:picChg>
        <pc:picChg chg="mod">
          <ac:chgData name="Ranasinghe R.A.D.M it20244552" userId="6185bc24-1e0b-40ec-9a83-37b439a1e5ff" providerId="ADAL" clId="{F94426E6-1763-4DBD-9D86-F91C4A5B015C}" dt="2023-09-04T15:30:36.784" v="3" actId="1076"/>
          <ac:picMkLst>
            <pc:docMk/>
            <pc:sldMk cId="822778362" sldId="364"/>
            <ac:picMk id="21" creationId="{FAE85523-9ED0-8388-DFBA-1978D2D2E6C9}"/>
          </ac:picMkLst>
        </pc:picChg>
      </pc:sldChg>
      <pc:sldChg chg="add ord">
        <pc:chgData name="Ranasinghe R.A.D.M it20244552" userId="6185bc24-1e0b-40ec-9a83-37b439a1e5ff" providerId="ADAL" clId="{F94426E6-1763-4DBD-9D86-F91C4A5B015C}" dt="2023-09-04T16:09:13.750" v="959"/>
        <pc:sldMkLst>
          <pc:docMk/>
          <pc:sldMk cId="2122949522" sldId="369"/>
        </pc:sldMkLst>
      </pc:sldChg>
      <pc:sldChg chg="addSp delSp modSp add mod ord">
        <pc:chgData name="Ranasinghe R.A.D.M it20244552" userId="6185bc24-1e0b-40ec-9a83-37b439a1e5ff" providerId="ADAL" clId="{F94426E6-1763-4DBD-9D86-F91C4A5B015C}" dt="2023-09-04T16:28:46.848" v="1095" actId="478"/>
        <pc:sldMkLst>
          <pc:docMk/>
          <pc:sldMk cId="985059322" sldId="370"/>
        </pc:sldMkLst>
        <pc:spChg chg="mod">
          <ac:chgData name="Ranasinghe R.A.D.M it20244552" userId="6185bc24-1e0b-40ec-9a83-37b439a1e5ff" providerId="ADAL" clId="{F94426E6-1763-4DBD-9D86-F91C4A5B015C}" dt="2023-09-04T16:10:19.859" v="971" actId="20577"/>
          <ac:spMkLst>
            <pc:docMk/>
            <pc:sldMk cId="985059322" sldId="370"/>
            <ac:spMk id="2" creationId="{E2885937-BEC0-4231-587A-BFAE9D81BA09}"/>
          </ac:spMkLst>
        </pc:spChg>
        <pc:spChg chg="mod">
          <ac:chgData name="Ranasinghe R.A.D.M it20244552" userId="6185bc24-1e0b-40ec-9a83-37b439a1e5ff" providerId="ADAL" clId="{F94426E6-1763-4DBD-9D86-F91C4A5B015C}" dt="2023-09-04T16:28:43.382" v="1090" actId="20577"/>
          <ac:spMkLst>
            <pc:docMk/>
            <pc:sldMk cId="985059322" sldId="370"/>
            <ac:spMk id="5" creationId="{F9D3628E-3DCB-D630-8D97-EDBA64064EBC}"/>
          </ac:spMkLst>
        </pc:spChg>
        <pc:picChg chg="add del mod">
          <ac:chgData name="Ranasinghe R.A.D.M it20244552" userId="6185bc24-1e0b-40ec-9a83-37b439a1e5ff" providerId="ADAL" clId="{F94426E6-1763-4DBD-9D86-F91C4A5B015C}" dt="2023-09-04T16:28:46.848" v="1095" actId="478"/>
          <ac:picMkLst>
            <pc:docMk/>
            <pc:sldMk cId="985059322" sldId="370"/>
            <ac:picMk id="8" creationId="{1750DC52-F73C-E0BA-69BD-47053D741E79}"/>
          </ac:picMkLst>
        </pc:picChg>
      </pc:sldChg>
      <pc:sldChg chg="addSp delSp modSp add del mod">
        <pc:chgData name="Ranasinghe R.A.D.M it20244552" userId="6185bc24-1e0b-40ec-9a83-37b439a1e5ff" providerId="ADAL" clId="{F94426E6-1763-4DBD-9D86-F91C4A5B015C}" dt="2023-09-04T16:37:11.735" v="1204" actId="47"/>
        <pc:sldMkLst>
          <pc:docMk/>
          <pc:sldMk cId="217685753" sldId="371"/>
        </pc:sldMkLst>
        <pc:spChg chg="mod">
          <ac:chgData name="Ranasinghe R.A.D.M it20244552" userId="6185bc24-1e0b-40ec-9a83-37b439a1e5ff" providerId="ADAL" clId="{F94426E6-1763-4DBD-9D86-F91C4A5B015C}" dt="2023-09-04T16:29:15.302" v="1118" actId="20577"/>
          <ac:spMkLst>
            <pc:docMk/>
            <pc:sldMk cId="217685753" sldId="371"/>
            <ac:spMk id="2" creationId="{39862FAD-3E60-0756-5532-006F2B129ADF}"/>
          </ac:spMkLst>
        </pc:spChg>
        <pc:picChg chg="add del mod">
          <ac:chgData name="Ranasinghe R.A.D.M it20244552" userId="6185bc24-1e0b-40ec-9a83-37b439a1e5ff" providerId="ADAL" clId="{F94426E6-1763-4DBD-9D86-F91C4A5B015C}" dt="2023-09-04T16:30:20.667" v="1125" actId="478"/>
          <ac:picMkLst>
            <pc:docMk/>
            <pc:sldMk cId="217685753" sldId="371"/>
            <ac:picMk id="7" creationId="{4F7BAF99-EEE3-F2B3-517C-29E74DA0EF3B}"/>
          </ac:picMkLst>
        </pc:picChg>
        <pc:picChg chg="add del mod">
          <ac:chgData name="Ranasinghe R.A.D.M it20244552" userId="6185bc24-1e0b-40ec-9a83-37b439a1e5ff" providerId="ADAL" clId="{F94426E6-1763-4DBD-9D86-F91C4A5B015C}" dt="2023-09-04T16:30:20.667" v="1125" actId="478"/>
          <ac:picMkLst>
            <pc:docMk/>
            <pc:sldMk cId="217685753" sldId="371"/>
            <ac:picMk id="10" creationId="{B5003D09-E0C6-5E44-9609-1BAF6D2F44F9}"/>
          </ac:picMkLst>
        </pc:picChg>
        <pc:picChg chg="add del mod">
          <ac:chgData name="Ranasinghe R.A.D.M it20244552" userId="6185bc24-1e0b-40ec-9a83-37b439a1e5ff" providerId="ADAL" clId="{F94426E6-1763-4DBD-9D86-F91C4A5B015C}" dt="2023-09-04T16:30:20.667" v="1125" actId="478"/>
          <ac:picMkLst>
            <pc:docMk/>
            <pc:sldMk cId="217685753" sldId="371"/>
            <ac:picMk id="12" creationId="{BC9A4DE2-83B1-41C9-6EB6-6F2B2D282548}"/>
          </ac:picMkLst>
        </pc:picChg>
        <pc:picChg chg="add del mod">
          <ac:chgData name="Ranasinghe R.A.D.M it20244552" userId="6185bc24-1e0b-40ec-9a83-37b439a1e5ff" providerId="ADAL" clId="{F94426E6-1763-4DBD-9D86-F91C4A5B015C}" dt="2023-09-04T16:30:20.667" v="1125" actId="478"/>
          <ac:picMkLst>
            <pc:docMk/>
            <pc:sldMk cId="217685753" sldId="371"/>
            <ac:picMk id="14" creationId="{E509B457-0A3E-EEAD-0E83-C2E91F90A91E}"/>
          </ac:picMkLst>
        </pc:picChg>
        <pc:picChg chg="add del mod">
          <ac:chgData name="Ranasinghe R.A.D.M it20244552" userId="6185bc24-1e0b-40ec-9a83-37b439a1e5ff" providerId="ADAL" clId="{F94426E6-1763-4DBD-9D86-F91C4A5B015C}" dt="2023-09-04T16:30:20.667" v="1125" actId="478"/>
          <ac:picMkLst>
            <pc:docMk/>
            <pc:sldMk cId="217685753" sldId="371"/>
            <ac:picMk id="16" creationId="{E3435D69-83DD-299D-82E7-14E91DD8A4D2}"/>
          </ac:picMkLst>
        </pc:picChg>
        <pc:picChg chg="add del mod">
          <ac:chgData name="Ranasinghe R.A.D.M it20244552" userId="6185bc24-1e0b-40ec-9a83-37b439a1e5ff" providerId="ADAL" clId="{F94426E6-1763-4DBD-9D86-F91C4A5B015C}" dt="2023-09-04T16:33:04.501" v="1161" actId="478"/>
          <ac:picMkLst>
            <pc:docMk/>
            <pc:sldMk cId="217685753" sldId="371"/>
            <ac:picMk id="18" creationId="{BC8A6EB0-0B0F-8053-B739-1FDC1C2C8962}"/>
          </ac:picMkLst>
        </pc:picChg>
        <pc:picChg chg="add mod">
          <ac:chgData name="Ranasinghe R.A.D.M it20244552" userId="6185bc24-1e0b-40ec-9a83-37b439a1e5ff" providerId="ADAL" clId="{F94426E6-1763-4DBD-9D86-F91C4A5B015C}" dt="2023-09-04T16:31:56.673" v="1152" actId="1076"/>
          <ac:picMkLst>
            <pc:docMk/>
            <pc:sldMk cId="217685753" sldId="371"/>
            <ac:picMk id="20" creationId="{118EA129-5FF0-591F-C378-E30F64A85CFE}"/>
          </ac:picMkLst>
        </pc:picChg>
        <pc:picChg chg="add mod">
          <ac:chgData name="Ranasinghe R.A.D.M it20244552" userId="6185bc24-1e0b-40ec-9a83-37b439a1e5ff" providerId="ADAL" clId="{F94426E6-1763-4DBD-9D86-F91C4A5B015C}" dt="2023-09-04T16:32:06.212" v="1155" actId="1076"/>
          <ac:picMkLst>
            <pc:docMk/>
            <pc:sldMk cId="217685753" sldId="371"/>
            <ac:picMk id="22" creationId="{8FB61715-BD89-A452-25DC-46CCF85D4C91}"/>
          </ac:picMkLst>
        </pc:picChg>
        <pc:picChg chg="add mod">
          <ac:chgData name="Ranasinghe R.A.D.M it20244552" userId="6185bc24-1e0b-40ec-9a83-37b439a1e5ff" providerId="ADAL" clId="{F94426E6-1763-4DBD-9D86-F91C4A5B015C}" dt="2023-09-04T16:33:30.937" v="1168" actId="14100"/>
          <ac:picMkLst>
            <pc:docMk/>
            <pc:sldMk cId="217685753" sldId="371"/>
            <ac:picMk id="24" creationId="{C656369B-CE22-90E2-4E5B-9CA0A1425768}"/>
          </ac:picMkLst>
        </pc:picChg>
        <pc:picChg chg="add del mod">
          <ac:chgData name="Ranasinghe R.A.D.M it20244552" userId="6185bc24-1e0b-40ec-9a83-37b439a1e5ff" providerId="ADAL" clId="{F94426E6-1763-4DBD-9D86-F91C4A5B015C}" dt="2023-09-04T16:33:33.931" v="1169" actId="478"/>
          <ac:picMkLst>
            <pc:docMk/>
            <pc:sldMk cId="217685753" sldId="371"/>
            <ac:picMk id="26" creationId="{04E4C054-899B-5FFC-A42F-E6FC33B18E3E}"/>
          </ac:picMkLst>
        </pc:picChg>
        <pc:picChg chg="add mod">
          <ac:chgData name="Ranasinghe R.A.D.M it20244552" userId="6185bc24-1e0b-40ec-9a83-37b439a1e5ff" providerId="ADAL" clId="{F94426E6-1763-4DBD-9D86-F91C4A5B015C}" dt="2023-09-04T16:33:27.885" v="1167" actId="1076"/>
          <ac:picMkLst>
            <pc:docMk/>
            <pc:sldMk cId="217685753" sldId="371"/>
            <ac:picMk id="28" creationId="{206E2DFB-3F0A-295C-EC01-0E774C4B9704}"/>
          </ac:picMkLst>
        </pc:picChg>
      </pc:sldChg>
      <pc:sldChg chg="addSp modSp add mod">
        <pc:chgData name="Ranasinghe R.A.D.M it20244552" userId="6185bc24-1e0b-40ec-9a83-37b439a1e5ff" providerId="ADAL" clId="{F94426E6-1763-4DBD-9D86-F91C4A5B015C}" dt="2023-09-04T16:36:57.364" v="1203" actId="14100"/>
        <pc:sldMkLst>
          <pc:docMk/>
          <pc:sldMk cId="2931136925" sldId="373"/>
        </pc:sldMkLst>
        <pc:picChg chg="add mod">
          <ac:chgData name="Ranasinghe R.A.D.M it20244552" userId="6185bc24-1e0b-40ec-9a83-37b439a1e5ff" providerId="ADAL" clId="{F94426E6-1763-4DBD-9D86-F91C4A5B015C}" dt="2023-09-04T16:35:24.043" v="1190" actId="14100"/>
          <ac:picMkLst>
            <pc:docMk/>
            <pc:sldMk cId="2931136925" sldId="373"/>
            <ac:picMk id="7" creationId="{1DADD216-1E88-3FB8-AADB-57B66985CC8C}"/>
          </ac:picMkLst>
        </pc:picChg>
        <pc:picChg chg="add mod">
          <ac:chgData name="Ranasinghe R.A.D.M it20244552" userId="6185bc24-1e0b-40ec-9a83-37b439a1e5ff" providerId="ADAL" clId="{F94426E6-1763-4DBD-9D86-F91C4A5B015C}" dt="2023-09-04T16:35:55.448" v="1194" actId="14100"/>
          <ac:picMkLst>
            <pc:docMk/>
            <pc:sldMk cId="2931136925" sldId="373"/>
            <ac:picMk id="10" creationId="{75AEE77F-45A4-3D52-64E7-DB3F81F86BC4}"/>
          </ac:picMkLst>
        </pc:picChg>
        <pc:picChg chg="add mod modCrop">
          <ac:chgData name="Ranasinghe R.A.D.M it20244552" userId="6185bc24-1e0b-40ec-9a83-37b439a1e5ff" providerId="ADAL" clId="{F94426E6-1763-4DBD-9D86-F91C4A5B015C}" dt="2023-09-04T16:36:57.364" v="1203" actId="14100"/>
          <ac:picMkLst>
            <pc:docMk/>
            <pc:sldMk cId="2931136925" sldId="373"/>
            <ac:picMk id="12" creationId="{72D91285-7CE0-50B2-E439-E752A8ACCD33}"/>
          </ac:picMkLst>
        </pc:picChg>
        <pc:picChg chg="mod">
          <ac:chgData name="Ranasinghe R.A.D.M it20244552" userId="6185bc24-1e0b-40ec-9a83-37b439a1e5ff" providerId="ADAL" clId="{F94426E6-1763-4DBD-9D86-F91C4A5B015C}" dt="2023-09-04T16:34:56.593" v="1181" actId="1076"/>
          <ac:picMkLst>
            <pc:docMk/>
            <pc:sldMk cId="2931136925" sldId="373"/>
            <ac:picMk id="20" creationId="{118EA129-5FF0-591F-C378-E30F64A85CFE}"/>
          </ac:picMkLst>
        </pc:picChg>
        <pc:picChg chg="mod">
          <ac:chgData name="Ranasinghe R.A.D.M it20244552" userId="6185bc24-1e0b-40ec-9a83-37b439a1e5ff" providerId="ADAL" clId="{F94426E6-1763-4DBD-9D86-F91C4A5B015C}" dt="2023-09-04T16:34:58.521" v="1182" actId="1076"/>
          <ac:picMkLst>
            <pc:docMk/>
            <pc:sldMk cId="2931136925" sldId="373"/>
            <ac:picMk id="22" creationId="{8FB61715-BD89-A452-25DC-46CCF85D4C91}"/>
          </ac:picMkLst>
        </pc:picChg>
        <pc:picChg chg="mod">
          <ac:chgData name="Ranasinghe R.A.D.M it20244552" userId="6185bc24-1e0b-40ec-9a83-37b439a1e5ff" providerId="ADAL" clId="{F94426E6-1763-4DBD-9D86-F91C4A5B015C}" dt="2023-09-04T16:34:50.414" v="1180" actId="1076"/>
          <ac:picMkLst>
            <pc:docMk/>
            <pc:sldMk cId="2931136925" sldId="373"/>
            <ac:picMk id="24" creationId="{C656369B-CE22-90E2-4E5B-9CA0A1425768}"/>
          </ac:picMkLst>
        </pc:picChg>
        <pc:picChg chg="mod">
          <ac:chgData name="Ranasinghe R.A.D.M it20244552" userId="6185bc24-1e0b-40ec-9a83-37b439a1e5ff" providerId="ADAL" clId="{F94426E6-1763-4DBD-9D86-F91C4A5B015C}" dt="2023-09-04T16:34:48.328" v="1179" actId="1076"/>
          <ac:picMkLst>
            <pc:docMk/>
            <pc:sldMk cId="2931136925" sldId="373"/>
            <ac:picMk id="28" creationId="{206E2DFB-3F0A-295C-EC01-0E774C4B9704}"/>
          </ac:picMkLst>
        </pc:picChg>
      </pc:sldChg>
    </pc:docChg>
  </pc:docChgLst>
  <pc:docChgLst>
    <pc:chgData name="Ihalagedara I.H.U.B it20224820" userId="S::it20224820@my.sliit.lk::a710ac65-adae-4061-a3d2-4fb88509cdbc" providerId="AD" clId="Web-{5907604E-E709-4B73-A989-AC41681025C6}"/>
    <pc:docChg chg="addSld modSld">
      <pc:chgData name="Ihalagedara I.H.U.B it20224820" userId="S::it20224820@my.sliit.lk::a710ac65-adae-4061-a3d2-4fb88509cdbc" providerId="AD" clId="Web-{5907604E-E709-4B73-A989-AC41681025C6}" dt="2023-09-05T06:42:01.168" v="165" actId="1076"/>
      <pc:docMkLst>
        <pc:docMk/>
      </pc:docMkLst>
      <pc:sldChg chg="addSp modSp new">
        <pc:chgData name="Ihalagedara I.H.U.B it20224820" userId="S::it20224820@my.sliit.lk::a710ac65-adae-4061-a3d2-4fb88509cdbc" providerId="AD" clId="Web-{5907604E-E709-4B73-A989-AC41681025C6}" dt="2023-09-05T06:42:01.168" v="165" actId="1076"/>
        <pc:sldMkLst>
          <pc:docMk/>
          <pc:sldMk cId="4237783710" sldId="377"/>
        </pc:sldMkLst>
        <pc:spChg chg="mod">
          <ac:chgData name="Ihalagedara I.H.U.B it20224820" userId="S::it20224820@my.sliit.lk::a710ac65-adae-4061-a3d2-4fb88509cdbc" providerId="AD" clId="Web-{5907604E-E709-4B73-A989-AC41681025C6}" dt="2023-09-05T05:24:35.337" v="6" actId="20577"/>
          <ac:spMkLst>
            <pc:docMk/>
            <pc:sldMk cId="4237783710" sldId="377"/>
            <ac:spMk id="2" creationId="{2A861F17-5FBB-C69F-9099-DF9C90ACAF78}"/>
          </ac:spMkLst>
        </pc:spChg>
        <pc:spChg chg="mod">
          <ac:chgData name="Ihalagedara I.H.U.B it20224820" userId="S::it20224820@my.sliit.lk::a710ac65-adae-4061-a3d2-4fb88509cdbc" providerId="AD" clId="Web-{5907604E-E709-4B73-A989-AC41681025C6}" dt="2023-09-05T05:27:47.967" v="163" actId="20577"/>
          <ac:spMkLst>
            <pc:docMk/>
            <pc:sldMk cId="4237783710" sldId="377"/>
            <ac:spMk id="3" creationId="{04B237D6-D022-D198-D252-0D95827ABF0E}"/>
          </ac:spMkLst>
        </pc:spChg>
        <pc:picChg chg="add mod">
          <ac:chgData name="Ihalagedara I.H.U.B it20224820" userId="S::it20224820@my.sliit.lk::a710ac65-adae-4061-a3d2-4fb88509cdbc" providerId="AD" clId="Web-{5907604E-E709-4B73-A989-AC41681025C6}" dt="2023-09-05T06:42:01.168" v="165" actId="1076"/>
          <ac:picMkLst>
            <pc:docMk/>
            <pc:sldMk cId="4237783710" sldId="377"/>
            <ac:picMk id="4" creationId="{5B2C25AE-1810-6DD4-9D3C-81E58E415CF7}"/>
          </ac:picMkLst>
        </pc:picChg>
      </pc:sldChg>
    </pc:docChg>
  </pc:docChgLst>
  <pc:docChgLst>
    <pc:chgData name="Samarakoon S.M.A.D it20233808" userId="S::it20233808@my.sliit.lk::5f626fbc-e8cb-4c17-b638-b6641c8b2a5e" providerId="AD" clId="Web-{36B6F890-7548-4E53-A7E3-5BB8AF10AFC5}"/>
    <pc:docChg chg="modSld">
      <pc:chgData name="Samarakoon S.M.A.D it20233808" userId="S::it20233808@my.sliit.lk::5f626fbc-e8cb-4c17-b638-b6641c8b2a5e" providerId="AD" clId="Web-{36B6F890-7548-4E53-A7E3-5BB8AF10AFC5}" dt="2023-09-04T15:33:59.458" v="10"/>
      <pc:docMkLst>
        <pc:docMk/>
      </pc:docMkLst>
      <pc:sldChg chg="addSp delSp modSp">
        <pc:chgData name="Samarakoon S.M.A.D it20233808" userId="S::it20233808@my.sliit.lk::5f626fbc-e8cb-4c17-b638-b6641c8b2a5e" providerId="AD" clId="Web-{36B6F890-7548-4E53-A7E3-5BB8AF10AFC5}" dt="2023-09-04T15:33:59.458" v="10"/>
        <pc:sldMkLst>
          <pc:docMk/>
          <pc:sldMk cId="3902178730" sldId="316"/>
        </pc:sldMkLst>
        <pc:spChg chg="mod">
          <ac:chgData name="Samarakoon S.M.A.D it20233808" userId="S::it20233808@my.sliit.lk::5f626fbc-e8cb-4c17-b638-b6641c8b2a5e" providerId="AD" clId="Web-{36B6F890-7548-4E53-A7E3-5BB8AF10AFC5}" dt="2023-09-04T15:33:52.052" v="9" actId="20577"/>
          <ac:spMkLst>
            <pc:docMk/>
            <pc:sldMk cId="3902178730" sldId="316"/>
            <ac:spMk id="2" creationId="{E2885937-BEC0-4231-587A-BFAE9D81BA09}"/>
          </ac:spMkLst>
        </pc:spChg>
        <pc:spChg chg="del">
          <ac:chgData name="Samarakoon S.M.A.D it20233808" userId="S::it20233808@my.sliit.lk::5f626fbc-e8cb-4c17-b638-b6641c8b2a5e" providerId="AD" clId="Web-{36B6F890-7548-4E53-A7E3-5BB8AF10AFC5}" dt="2023-09-04T15:33:59.458" v="10"/>
          <ac:spMkLst>
            <pc:docMk/>
            <pc:sldMk cId="3902178730" sldId="316"/>
            <ac:spMk id="3" creationId="{EA2616E6-9B94-6D2B-6D83-6773B3E3E8C4}"/>
          </ac:spMkLst>
        </pc:spChg>
        <pc:spChg chg="add mod">
          <ac:chgData name="Samarakoon S.M.A.D it20233808" userId="S::it20233808@my.sliit.lk::5f626fbc-e8cb-4c17-b638-b6641c8b2a5e" providerId="AD" clId="Web-{36B6F890-7548-4E53-A7E3-5BB8AF10AFC5}" dt="2023-09-04T15:33:59.458" v="10"/>
          <ac:spMkLst>
            <pc:docMk/>
            <pc:sldMk cId="3902178730" sldId="316"/>
            <ac:spMk id="8" creationId="{A4722BB2-F68E-3737-8D13-D30F1C3A07B7}"/>
          </ac:spMkLst>
        </pc:spChg>
      </pc:sldChg>
    </pc:docChg>
  </pc:docChgLst>
  <pc:docChgLst>
    <pc:chgData name="Waththaladeniya N.M. it20151874" userId="2dfda42e-b1e8-4f76-a9bf-3e5ffddb0ff5" providerId="ADAL" clId="{AA9ED846-B33E-4AB0-8B3B-A01CA9E9D071}"/>
    <pc:docChg chg="custSel modSld">
      <pc:chgData name="Waththaladeniya N.M. it20151874" userId="2dfda42e-b1e8-4f76-a9bf-3e5ffddb0ff5" providerId="ADAL" clId="{AA9ED846-B33E-4AB0-8B3B-A01CA9E9D071}" dt="2023-09-06T02:56:26.299" v="701" actId="1076"/>
      <pc:docMkLst>
        <pc:docMk/>
      </pc:docMkLst>
      <pc:sldChg chg="modSp mod">
        <pc:chgData name="Waththaladeniya N.M. it20151874" userId="2dfda42e-b1e8-4f76-a9bf-3e5ffddb0ff5" providerId="ADAL" clId="{AA9ED846-B33E-4AB0-8B3B-A01CA9E9D071}" dt="2023-09-06T02:56:26.299" v="701" actId="1076"/>
        <pc:sldMkLst>
          <pc:docMk/>
          <pc:sldMk cId="2378202526" sldId="271"/>
        </pc:sldMkLst>
        <pc:picChg chg="mod">
          <ac:chgData name="Waththaladeniya N.M. it20151874" userId="2dfda42e-b1e8-4f76-a9bf-3e5ffddb0ff5" providerId="ADAL" clId="{AA9ED846-B33E-4AB0-8B3B-A01CA9E9D071}" dt="2023-09-06T02:56:26.299" v="701" actId="1076"/>
          <ac:picMkLst>
            <pc:docMk/>
            <pc:sldMk cId="2378202526" sldId="271"/>
            <ac:picMk id="3" creationId="{35AD9959-8B41-1CCE-24F6-DA171D5B4E62}"/>
          </ac:picMkLst>
        </pc:picChg>
      </pc:sldChg>
      <pc:sldChg chg="addSp modSp mod">
        <pc:chgData name="Waththaladeniya N.M. it20151874" userId="2dfda42e-b1e8-4f76-a9bf-3e5ffddb0ff5" providerId="ADAL" clId="{AA9ED846-B33E-4AB0-8B3B-A01CA9E9D071}" dt="2023-09-04T16:49:52.594" v="441" actId="1076"/>
        <pc:sldMkLst>
          <pc:docMk/>
          <pc:sldMk cId="3980980057" sldId="363"/>
        </pc:sldMkLst>
        <pc:picChg chg="add mod">
          <ac:chgData name="Waththaladeniya N.M. it20151874" userId="2dfda42e-b1e8-4f76-a9bf-3e5ffddb0ff5" providerId="ADAL" clId="{AA9ED846-B33E-4AB0-8B3B-A01CA9E9D071}" dt="2023-09-04T16:49:47.332" v="440" actId="1076"/>
          <ac:picMkLst>
            <pc:docMk/>
            <pc:sldMk cId="3980980057" sldId="363"/>
            <ac:picMk id="7" creationId="{036C8504-69F6-F158-A7EA-33354BC7DE5E}"/>
          </ac:picMkLst>
        </pc:picChg>
        <pc:picChg chg="mod">
          <ac:chgData name="Waththaladeniya N.M. it20151874" userId="2dfda42e-b1e8-4f76-a9bf-3e5ffddb0ff5" providerId="ADAL" clId="{AA9ED846-B33E-4AB0-8B3B-A01CA9E9D071}" dt="2023-09-04T16:49:52.594" v="441" actId="1076"/>
          <ac:picMkLst>
            <pc:docMk/>
            <pc:sldMk cId="3980980057" sldId="363"/>
            <ac:picMk id="8" creationId="{DB5D89CE-53C0-AC90-1C35-58A3F263D6C8}"/>
          </ac:picMkLst>
        </pc:picChg>
      </pc:sldChg>
      <pc:sldChg chg="modSp mod">
        <pc:chgData name="Waththaladeniya N.M. it20151874" userId="2dfda42e-b1e8-4f76-a9bf-3e5ffddb0ff5" providerId="ADAL" clId="{AA9ED846-B33E-4AB0-8B3B-A01CA9E9D071}" dt="2023-09-04T17:08:32.913" v="628" actId="20577"/>
        <pc:sldMkLst>
          <pc:docMk/>
          <pc:sldMk cId="595005711" sldId="365"/>
        </pc:sldMkLst>
        <pc:spChg chg="mod">
          <ac:chgData name="Waththaladeniya N.M. it20151874" userId="2dfda42e-b1e8-4f76-a9bf-3e5ffddb0ff5" providerId="ADAL" clId="{AA9ED846-B33E-4AB0-8B3B-A01CA9E9D071}" dt="2023-09-04T17:08:32.913" v="628" actId="20577"/>
          <ac:spMkLst>
            <pc:docMk/>
            <pc:sldMk cId="595005711" sldId="365"/>
            <ac:spMk id="3" creationId="{EA2616E6-9B94-6D2B-6D83-6773B3E3E8C4}"/>
          </ac:spMkLst>
        </pc:spChg>
      </pc:sldChg>
      <pc:sldChg chg="modSp mod">
        <pc:chgData name="Waththaladeniya N.M. it20151874" userId="2dfda42e-b1e8-4f76-a9bf-3e5ffddb0ff5" providerId="ADAL" clId="{AA9ED846-B33E-4AB0-8B3B-A01CA9E9D071}" dt="2023-09-05T06:39:54.707" v="688" actId="20577"/>
        <pc:sldMkLst>
          <pc:docMk/>
          <pc:sldMk cId="1450820967" sldId="366"/>
        </pc:sldMkLst>
        <pc:spChg chg="mod">
          <ac:chgData name="Waththaladeniya N.M. it20151874" userId="2dfda42e-b1e8-4f76-a9bf-3e5ffddb0ff5" providerId="ADAL" clId="{AA9ED846-B33E-4AB0-8B3B-A01CA9E9D071}" dt="2023-09-04T16:00:39.945" v="65" actId="20577"/>
          <ac:spMkLst>
            <pc:docMk/>
            <pc:sldMk cId="1450820967" sldId="366"/>
            <ac:spMk id="2" creationId="{E2885937-BEC0-4231-587A-BFAE9D81BA09}"/>
          </ac:spMkLst>
        </pc:spChg>
        <pc:spChg chg="mod">
          <ac:chgData name="Waththaladeniya N.M. it20151874" userId="2dfda42e-b1e8-4f76-a9bf-3e5ffddb0ff5" providerId="ADAL" clId="{AA9ED846-B33E-4AB0-8B3B-A01CA9E9D071}" dt="2023-09-05T06:39:54.707" v="688" actId="20577"/>
          <ac:spMkLst>
            <pc:docMk/>
            <pc:sldMk cId="1450820967" sldId="366"/>
            <ac:spMk id="3" creationId="{EA2616E6-9B94-6D2B-6D83-6773B3E3E8C4}"/>
          </ac:spMkLst>
        </pc:spChg>
      </pc:sldChg>
      <pc:sldChg chg="modSp mod">
        <pc:chgData name="Waththaladeniya N.M. it20151874" userId="2dfda42e-b1e8-4f76-a9bf-3e5ffddb0ff5" providerId="ADAL" clId="{AA9ED846-B33E-4AB0-8B3B-A01CA9E9D071}" dt="2023-09-05T07:11:28.382" v="700" actId="20577"/>
        <pc:sldMkLst>
          <pc:docMk/>
          <pc:sldMk cId="3179865803" sldId="367"/>
        </pc:sldMkLst>
        <pc:spChg chg="mod">
          <ac:chgData name="Waththaladeniya N.M. it20151874" userId="2dfda42e-b1e8-4f76-a9bf-3e5ffddb0ff5" providerId="ADAL" clId="{AA9ED846-B33E-4AB0-8B3B-A01CA9E9D071}" dt="2023-09-05T07:11:28.382" v="700" actId="20577"/>
          <ac:spMkLst>
            <pc:docMk/>
            <pc:sldMk cId="3179865803" sldId="367"/>
            <ac:spMk id="5" creationId="{AB5CE2B4-0DDC-AE87-B30F-5BEE03CAF536}"/>
          </ac:spMkLst>
        </pc:spChg>
      </pc:sldChg>
    </pc:docChg>
  </pc:docChgLst>
  <pc:docChgLst>
    <pc:chgData name="Samarakoon S.M.A.D it20233808" userId="5f626fbc-e8cb-4c17-b638-b6641c8b2a5e" providerId="ADAL" clId="{59D05B85-3DB3-BC44-AFA8-89CD315ABAF2}"/>
    <pc:docChg chg="undo custSel addSld delSld modSld sldOrd">
      <pc:chgData name="Samarakoon S.M.A.D it20233808" userId="5f626fbc-e8cb-4c17-b638-b6641c8b2a5e" providerId="ADAL" clId="{59D05B85-3DB3-BC44-AFA8-89CD315ABAF2}" dt="2023-09-04T17:57:29.822" v="1556" actId="313"/>
      <pc:docMkLst>
        <pc:docMk/>
      </pc:docMkLst>
      <pc:sldChg chg="modSp mod">
        <pc:chgData name="Samarakoon S.M.A.D it20233808" userId="5f626fbc-e8cb-4c17-b638-b6641c8b2a5e" providerId="ADAL" clId="{59D05B85-3DB3-BC44-AFA8-89CD315ABAF2}" dt="2023-09-04T17:53:22.640" v="1436" actId="20577"/>
        <pc:sldMkLst>
          <pc:docMk/>
          <pc:sldMk cId="2451412482" sldId="315"/>
        </pc:sldMkLst>
        <pc:spChg chg="mod">
          <ac:chgData name="Samarakoon S.M.A.D it20233808" userId="5f626fbc-e8cb-4c17-b638-b6641c8b2a5e" providerId="ADAL" clId="{59D05B85-3DB3-BC44-AFA8-89CD315ABAF2}" dt="2023-09-04T17:53:22.640" v="1436" actId="20577"/>
          <ac:spMkLst>
            <pc:docMk/>
            <pc:sldMk cId="2451412482" sldId="315"/>
            <ac:spMk id="2" creationId="{E2885937-BEC0-4231-587A-BFAE9D81BA09}"/>
          </ac:spMkLst>
        </pc:spChg>
        <pc:spChg chg="mod">
          <ac:chgData name="Samarakoon S.M.A.D it20233808" userId="5f626fbc-e8cb-4c17-b638-b6641c8b2a5e" providerId="ADAL" clId="{59D05B85-3DB3-BC44-AFA8-89CD315ABAF2}" dt="2023-09-04T17:52:58.439" v="1414" actId="313"/>
          <ac:spMkLst>
            <pc:docMk/>
            <pc:sldMk cId="2451412482" sldId="315"/>
            <ac:spMk id="3" creationId="{EA2616E6-9B94-6D2B-6D83-6773B3E3E8C4}"/>
          </ac:spMkLst>
        </pc:spChg>
      </pc:sldChg>
      <pc:sldChg chg="modSp mod">
        <pc:chgData name="Samarakoon S.M.A.D it20233808" userId="5f626fbc-e8cb-4c17-b638-b6641c8b2a5e" providerId="ADAL" clId="{59D05B85-3DB3-BC44-AFA8-89CD315ABAF2}" dt="2023-09-04T16:31:52.072" v="323" actId="20577"/>
        <pc:sldMkLst>
          <pc:docMk/>
          <pc:sldMk cId="3730330778" sldId="317"/>
        </pc:sldMkLst>
        <pc:spChg chg="mod">
          <ac:chgData name="Samarakoon S.M.A.D it20233808" userId="5f626fbc-e8cb-4c17-b638-b6641c8b2a5e" providerId="ADAL" clId="{59D05B85-3DB3-BC44-AFA8-89CD315ABAF2}" dt="2023-09-04T16:11:02.416" v="320"/>
          <ac:spMkLst>
            <pc:docMk/>
            <pc:sldMk cId="3730330778" sldId="317"/>
            <ac:spMk id="2" creationId="{E2885937-BEC0-4231-587A-BFAE9D81BA09}"/>
          </ac:spMkLst>
        </pc:spChg>
        <pc:spChg chg="mod">
          <ac:chgData name="Samarakoon S.M.A.D it20233808" userId="5f626fbc-e8cb-4c17-b638-b6641c8b2a5e" providerId="ADAL" clId="{59D05B85-3DB3-BC44-AFA8-89CD315ABAF2}" dt="2023-09-04T16:31:52.072" v="323" actId="20577"/>
          <ac:spMkLst>
            <pc:docMk/>
            <pc:sldMk cId="3730330778" sldId="317"/>
            <ac:spMk id="5" creationId="{F9D3628E-3DCB-D630-8D97-EDBA64064EBC}"/>
          </ac:spMkLst>
        </pc:spChg>
      </pc:sldChg>
      <pc:sldChg chg="modSp mod">
        <pc:chgData name="Samarakoon S.M.A.D it20233808" userId="5f626fbc-e8cb-4c17-b638-b6641c8b2a5e" providerId="ADAL" clId="{59D05B85-3DB3-BC44-AFA8-89CD315ABAF2}" dt="2023-09-04T17:42:18.307" v="1080" actId="20577"/>
        <pc:sldMkLst>
          <pc:docMk/>
          <pc:sldMk cId="94774613" sldId="358"/>
        </pc:sldMkLst>
        <pc:spChg chg="mod">
          <ac:chgData name="Samarakoon S.M.A.D it20233808" userId="5f626fbc-e8cb-4c17-b638-b6641c8b2a5e" providerId="ADAL" clId="{59D05B85-3DB3-BC44-AFA8-89CD315ABAF2}" dt="2023-09-04T17:42:18.307" v="1080" actId="20577"/>
          <ac:spMkLst>
            <pc:docMk/>
            <pc:sldMk cId="94774613" sldId="358"/>
            <ac:spMk id="5" creationId="{F9D3628E-3DCB-D630-8D97-EDBA64064EBC}"/>
          </ac:spMkLst>
        </pc:spChg>
      </pc:sldChg>
      <pc:sldChg chg="modSp mod">
        <pc:chgData name="Samarakoon S.M.A.D it20233808" userId="5f626fbc-e8cb-4c17-b638-b6641c8b2a5e" providerId="ADAL" clId="{59D05B85-3DB3-BC44-AFA8-89CD315ABAF2}" dt="2023-09-04T17:50:52.452" v="1413"/>
        <pc:sldMkLst>
          <pc:docMk/>
          <pc:sldMk cId="2122949522" sldId="369"/>
        </pc:sldMkLst>
        <pc:spChg chg="mod">
          <ac:chgData name="Samarakoon S.M.A.D it20233808" userId="5f626fbc-e8cb-4c17-b638-b6641c8b2a5e" providerId="ADAL" clId="{59D05B85-3DB3-BC44-AFA8-89CD315ABAF2}" dt="2023-09-04T17:50:52.452" v="1413"/>
          <ac:spMkLst>
            <pc:docMk/>
            <pc:sldMk cId="2122949522" sldId="369"/>
            <ac:spMk id="3" creationId="{E5D7382C-65A3-F623-31C9-383C6285CD67}"/>
          </ac:spMkLst>
        </pc:spChg>
        <pc:spChg chg="mod">
          <ac:chgData name="Samarakoon S.M.A.D it20233808" userId="5f626fbc-e8cb-4c17-b638-b6641c8b2a5e" providerId="ADAL" clId="{59D05B85-3DB3-BC44-AFA8-89CD315ABAF2}" dt="2023-09-04T17:50:16.993" v="1376" actId="20577"/>
          <ac:spMkLst>
            <pc:docMk/>
            <pc:sldMk cId="2122949522" sldId="369"/>
            <ac:spMk id="5" creationId="{F9D3628E-3DCB-D630-8D97-EDBA64064EBC}"/>
          </ac:spMkLst>
        </pc:spChg>
      </pc:sldChg>
      <pc:sldChg chg="modSp add mod">
        <pc:chgData name="Samarakoon S.M.A.D it20233808" userId="5f626fbc-e8cb-4c17-b638-b6641c8b2a5e" providerId="ADAL" clId="{59D05B85-3DB3-BC44-AFA8-89CD315ABAF2}" dt="2023-09-04T16:49:22.401" v="545" actId="20577"/>
        <pc:sldMkLst>
          <pc:docMk/>
          <pc:sldMk cId="3149664821" sldId="372"/>
        </pc:sldMkLst>
        <pc:spChg chg="mod">
          <ac:chgData name="Samarakoon S.M.A.D it20233808" userId="5f626fbc-e8cb-4c17-b638-b6641c8b2a5e" providerId="ADAL" clId="{59D05B85-3DB3-BC44-AFA8-89CD315ABAF2}" dt="2023-09-04T16:49:22.401" v="545" actId="20577"/>
          <ac:spMkLst>
            <pc:docMk/>
            <pc:sldMk cId="3149664821" sldId="372"/>
            <ac:spMk id="5" creationId="{F9D3628E-3DCB-D630-8D97-EDBA64064EBC}"/>
          </ac:spMkLst>
        </pc:spChg>
      </pc:sldChg>
      <pc:sldChg chg="modSp add mod ord">
        <pc:chgData name="Samarakoon S.M.A.D it20233808" userId="5f626fbc-e8cb-4c17-b638-b6641c8b2a5e" providerId="ADAL" clId="{59D05B85-3DB3-BC44-AFA8-89CD315ABAF2}" dt="2023-09-04T17:50:40.961" v="1412" actId="20577"/>
        <pc:sldMkLst>
          <pc:docMk/>
          <pc:sldMk cId="2109658326" sldId="374"/>
        </pc:sldMkLst>
        <pc:spChg chg="mod">
          <ac:chgData name="Samarakoon S.M.A.D it20233808" userId="5f626fbc-e8cb-4c17-b638-b6641c8b2a5e" providerId="ADAL" clId="{59D05B85-3DB3-BC44-AFA8-89CD315ABAF2}" dt="2023-09-04T17:50:40.961" v="1412" actId="20577"/>
          <ac:spMkLst>
            <pc:docMk/>
            <pc:sldMk cId="2109658326" sldId="374"/>
            <ac:spMk id="3" creationId="{E5D7382C-65A3-F623-31C9-383C6285CD67}"/>
          </ac:spMkLst>
        </pc:spChg>
        <pc:spChg chg="mod">
          <ac:chgData name="Samarakoon S.M.A.D it20233808" userId="5f626fbc-e8cb-4c17-b638-b6641c8b2a5e" providerId="ADAL" clId="{59D05B85-3DB3-BC44-AFA8-89CD315ABAF2}" dt="2023-09-04T17:46:55.342" v="1182" actId="20577"/>
          <ac:spMkLst>
            <pc:docMk/>
            <pc:sldMk cId="2109658326" sldId="374"/>
            <ac:spMk id="5" creationId="{F9D3628E-3DCB-D630-8D97-EDBA64064EBC}"/>
          </ac:spMkLst>
        </pc:spChg>
      </pc:sldChg>
      <pc:sldChg chg="new del">
        <pc:chgData name="Samarakoon S.M.A.D it20233808" userId="5f626fbc-e8cb-4c17-b638-b6641c8b2a5e" providerId="ADAL" clId="{59D05B85-3DB3-BC44-AFA8-89CD315ABAF2}" dt="2023-09-04T17:53:41.011" v="1438" actId="680"/>
        <pc:sldMkLst>
          <pc:docMk/>
          <pc:sldMk cId="3162430163" sldId="375"/>
        </pc:sldMkLst>
      </pc:sldChg>
      <pc:sldChg chg="modSp add mod ord">
        <pc:chgData name="Samarakoon S.M.A.D it20233808" userId="5f626fbc-e8cb-4c17-b638-b6641c8b2a5e" providerId="ADAL" clId="{59D05B85-3DB3-BC44-AFA8-89CD315ABAF2}" dt="2023-09-04T17:57:29.822" v="1556" actId="313"/>
        <pc:sldMkLst>
          <pc:docMk/>
          <pc:sldMk cId="3493141150" sldId="375"/>
        </pc:sldMkLst>
        <pc:spChg chg="mod">
          <ac:chgData name="Samarakoon S.M.A.D it20233808" userId="5f626fbc-e8cb-4c17-b638-b6641c8b2a5e" providerId="ADAL" clId="{59D05B85-3DB3-BC44-AFA8-89CD315ABAF2}" dt="2023-09-04T17:53:55.208" v="1445" actId="20577"/>
          <ac:spMkLst>
            <pc:docMk/>
            <pc:sldMk cId="3493141150" sldId="375"/>
            <ac:spMk id="2" creationId="{E2885937-BEC0-4231-587A-BFAE9D81BA09}"/>
          </ac:spMkLst>
        </pc:spChg>
        <pc:spChg chg="mod">
          <ac:chgData name="Samarakoon S.M.A.D it20233808" userId="5f626fbc-e8cb-4c17-b638-b6641c8b2a5e" providerId="ADAL" clId="{59D05B85-3DB3-BC44-AFA8-89CD315ABAF2}" dt="2023-09-04T17:57:29.822" v="1556" actId="313"/>
          <ac:spMkLst>
            <pc:docMk/>
            <pc:sldMk cId="3493141150" sldId="375"/>
            <ac:spMk id="3" creationId="{EA2616E6-9B94-6D2B-6D83-6773B3E3E8C4}"/>
          </ac:spMkLst>
        </pc:spChg>
      </pc:sldChg>
    </pc:docChg>
  </pc:docChgLst>
  <pc:docChgLst>
    <pc:chgData name="Ranasinghe R.A.D.M it20244552" userId="6185bc24-1e0b-40ec-9a83-37b439a1e5ff" providerId="ADAL" clId="{D7EB6CCF-CF8E-4DDA-84EC-35D22A20C9E6}"/>
    <pc:docChg chg="undo custSel modSld">
      <pc:chgData name="Ranasinghe R.A.D.M it20244552" userId="6185bc24-1e0b-40ec-9a83-37b439a1e5ff" providerId="ADAL" clId="{D7EB6CCF-CF8E-4DDA-84EC-35D22A20C9E6}" dt="2023-11-05T09:42:37.831" v="6" actId="14100"/>
      <pc:docMkLst>
        <pc:docMk/>
      </pc:docMkLst>
      <pc:sldChg chg="modSp mod">
        <pc:chgData name="Ranasinghe R.A.D.M it20244552" userId="6185bc24-1e0b-40ec-9a83-37b439a1e5ff" providerId="ADAL" clId="{D7EB6CCF-CF8E-4DDA-84EC-35D22A20C9E6}" dt="2023-11-05T09:42:37.831" v="6" actId="14100"/>
        <pc:sldMkLst>
          <pc:docMk/>
          <pc:sldMk cId="873357230" sldId="272"/>
        </pc:sldMkLst>
        <pc:picChg chg="mod">
          <ac:chgData name="Ranasinghe R.A.D.M it20244552" userId="6185bc24-1e0b-40ec-9a83-37b439a1e5ff" providerId="ADAL" clId="{D7EB6CCF-CF8E-4DDA-84EC-35D22A20C9E6}" dt="2023-11-05T09:42:37.831" v="6" actId="14100"/>
          <ac:picMkLst>
            <pc:docMk/>
            <pc:sldMk cId="873357230" sldId="272"/>
            <ac:picMk id="11" creationId="{EC19EFBD-A601-412D-A8C4-C0D4E7759B3A}"/>
          </ac:picMkLst>
        </pc:picChg>
      </pc:sldChg>
      <pc:sldChg chg="modSp mod">
        <pc:chgData name="Ranasinghe R.A.D.M it20244552" userId="6185bc24-1e0b-40ec-9a83-37b439a1e5ff" providerId="ADAL" clId="{D7EB6CCF-CF8E-4DDA-84EC-35D22A20C9E6}" dt="2023-11-05T09:41:53.594" v="4" actId="14100"/>
        <pc:sldMkLst>
          <pc:docMk/>
          <pc:sldMk cId="2114850369" sldId="273"/>
        </pc:sldMkLst>
        <pc:picChg chg="mod">
          <ac:chgData name="Ranasinghe R.A.D.M it20244552" userId="6185bc24-1e0b-40ec-9a83-37b439a1e5ff" providerId="ADAL" clId="{D7EB6CCF-CF8E-4DDA-84EC-35D22A20C9E6}" dt="2023-11-05T09:41:53.594" v="4" actId="14100"/>
          <ac:picMkLst>
            <pc:docMk/>
            <pc:sldMk cId="2114850369" sldId="273"/>
            <ac:picMk id="7" creationId="{D44005AD-03BD-7BD6-2AB6-95A938B2BA1D}"/>
          </ac:picMkLst>
        </pc:picChg>
      </pc:sldChg>
      <pc:sldChg chg="modSp mod">
        <pc:chgData name="Ranasinghe R.A.D.M it20244552" userId="6185bc24-1e0b-40ec-9a83-37b439a1e5ff" providerId="ADAL" clId="{D7EB6CCF-CF8E-4DDA-84EC-35D22A20C9E6}" dt="2023-11-05T09:42:15.993" v="5" actId="14100"/>
        <pc:sldMkLst>
          <pc:docMk/>
          <pc:sldMk cId="2941171260" sldId="345"/>
        </pc:sldMkLst>
        <pc:picChg chg="mod">
          <ac:chgData name="Ranasinghe R.A.D.M it20244552" userId="6185bc24-1e0b-40ec-9a83-37b439a1e5ff" providerId="ADAL" clId="{D7EB6CCF-CF8E-4DDA-84EC-35D22A20C9E6}" dt="2023-11-05T09:42:15.993" v="5" actId="14100"/>
          <ac:picMkLst>
            <pc:docMk/>
            <pc:sldMk cId="2941171260" sldId="345"/>
            <ac:picMk id="11" creationId="{6E01B905-0016-5521-EDD5-4497B0D9C526}"/>
          </ac:picMkLst>
        </pc:picChg>
      </pc:sldChg>
      <pc:sldChg chg="modSp mod">
        <pc:chgData name="Ranasinghe R.A.D.M it20244552" userId="6185bc24-1e0b-40ec-9a83-37b439a1e5ff" providerId="ADAL" clId="{D7EB6CCF-CF8E-4DDA-84EC-35D22A20C9E6}" dt="2023-11-05T09:41:47.083" v="3" actId="14100"/>
        <pc:sldMkLst>
          <pc:docMk/>
          <pc:sldMk cId="3834798258" sldId="368"/>
        </pc:sldMkLst>
        <pc:picChg chg="mod">
          <ac:chgData name="Ranasinghe R.A.D.M it20244552" userId="6185bc24-1e0b-40ec-9a83-37b439a1e5ff" providerId="ADAL" clId="{D7EB6CCF-CF8E-4DDA-84EC-35D22A20C9E6}" dt="2023-11-05T09:41:47.083" v="3" actId="14100"/>
          <ac:picMkLst>
            <pc:docMk/>
            <pc:sldMk cId="3834798258" sldId="368"/>
            <ac:picMk id="7" creationId="{46A0B298-6BC2-9A08-B724-D759E5319887}"/>
          </ac:picMkLst>
        </pc:picChg>
      </pc:sldChg>
    </pc:docChg>
  </pc:docChgLst>
  <pc:docChgLst>
    <pc:chgData name="Ihalagedara I.H.U.B it20224820" userId="S::it20224820@my.sliit.lk::a710ac65-adae-4061-a3d2-4fb88509cdbc" providerId="AD" clId="Web-{A322BB89-3C8B-4C55-8498-E22CF5DADB2E}"/>
    <pc:docChg chg="modSld">
      <pc:chgData name="Ihalagedara I.H.U.B it20224820" userId="S::it20224820@my.sliit.lk::a710ac65-adae-4061-a3d2-4fb88509cdbc" providerId="AD" clId="Web-{A322BB89-3C8B-4C55-8498-E22CF5DADB2E}" dt="2023-09-04T15:48:23.783" v="2" actId="20577"/>
      <pc:docMkLst>
        <pc:docMk/>
      </pc:docMkLst>
      <pc:sldChg chg="modSp">
        <pc:chgData name="Ihalagedara I.H.U.B it20224820" userId="S::it20224820@my.sliit.lk::a710ac65-adae-4061-a3d2-4fb88509cdbc" providerId="AD" clId="Web-{A322BB89-3C8B-4C55-8498-E22CF5DADB2E}" dt="2023-09-04T15:48:23.783" v="2" actId="20577"/>
        <pc:sldMkLst>
          <pc:docMk/>
          <pc:sldMk cId="1270142897" sldId="291"/>
        </pc:sldMkLst>
        <pc:spChg chg="mod">
          <ac:chgData name="Ihalagedara I.H.U.B it20224820" userId="S::it20224820@my.sliit.lk::a710ac65-adae-4061-a3d2-4fb88509cdbc" providerId="AD" clId="Web-{A322BB89-3C8B-4C55-8498-E22CF5DADB2E}" dt="2023-09-04T15:48:23.783" v="2" actId="20577"/>
          <ac:spMkLst>
            <pc:docMk/>
            <pc:sldMk cId="1270142897" sldId="291"/>
            <ac:spMk id="2" creationId="{E2885937-BEC0-4231-587A-BFAE9D81BA09}"/>
          </ac:spMkLst>
        </pc:spChg>
      </pc:sldChg>
    </pc:docChg>
  </pc:docChgLst>
  <pc:docChgLst>
    <pc:chgData name="Samarakoon S.M.A.D it20233808" userId="S::it20233808@my.sliit.lk::5f626fbc-e8cb-4c17-b638-b6641c8b2a5e" providerId="AD" clId="Web-{49FC72CA-98AD-4AA4-AFA3-2C6485E61E45}"/>
    <pc:docChg chg="addSld modSld sldOrd">
      <pc:chgData name="Samarakoon S.M.A.D it20233808" userId="S::it20233808@my.sliit.lk::5f626fbc-e8cb-4c17-b638-b6641c8b2a5e" providerId="AD" clId="Web-{49FC72CA-98AD-4AA4-AFA3-2C6485E61E45}" dt="2023-09-04T18:11:18.683" v="293" actId="14100"/>
      <pc:docMkLst>
        <pc:docMk/>
      </pc:docMkLst>
      <pc:sldChg chg="modSp ord">
        <pc:chgData name="Samarakoon S.M.A.D it20233808" userId="S::it20233808@my.sliit.lk::5f626fbc-e8cb-4c17-b638-b6641c8b2a5e" providerId="AD" clId="Web-{49FC72CA-98AD-4AA4-AFA3-2C6485E61E45}" dt="2023-09-04T18:02:33.153" v="72" actId="20577"/>
        <pc:sldMkLst>
          <pc:docMk/>
          <pc:sldMk cId="2451412482" sldId="315"/>
        </pc:sldMkLst>
        <pc:spChg chg="mod">
          <ac:chgData name="Samarakoon S.M.A.D it20233808" userId="S::it20233808@my.sliit.lk::5f626fbc-e8cb-4c17-b638-b6641c8b2a5e" providerId="AD" clId="Web-{49FC72CA-98AD-4AA4-AFA3-2C6485E61E45}" dt="2023-09-04T18:02:33.153" v="72" actId="20577"/>
          <ac:spMkLst>
            <pc:docMk/>
            <pc:sldMk cId="2451412482" sldId="315"/>
            <ac:spMk id="3" creationId="{EA2616E6-9B94-6D2B-6D83-6773B3E3E8C4}"/>
          </ac:spMkLst>
        </pc:spChg>
      </pc:sldChg>
      <pc:sldChg chg="ord">
        <pc:chgData name="Samarakoon S.M.A.D it20233808" userId="S::it20233808@my.sliit.lk::5f626fbc-e8cb-4c17-b638-b6641c8b2a5e" providerId="AD" clId="Web-{49FC72CA-98AD-4AA4-AFA3-2C6485E61E45}" dt="2023-09-04T16:53:35.842" v="2"/>
        <pc:sldMkLst>
          <pc:docMk/>
          <pc:sldMk cId="3902178730" sldId="316"/>
        </pc:sldMkLst>
      </pc:sldChg>
      <pc:sldChg chg="modSp">
        <pc:chgData name="Samarakoon S.M.A.D it20233808" userId="S::it20233808@my.sliit.lk::5f626fbc-e8cb-4c17-b638-b6641c8b2a5e" providerId="AD" clId="Web-{49FC72CA-98AD-4AA4-AFA3-2C6485E61E45}" dt="2023-09-04T18:00:31.103" v="7" actId="20577"/>
        <pc:sldMkLst>
          <pc:docMk/>
          <pc:sldMk cId="2109658326" sldId="374"/>
        </pc:sldMkLst>
        <pc:spChg chg="mod">
          <ac:chgData name="Samarakoon S.M.A.D it20233808" userId="S::it20233808@my.sliit.lk::5f626fbc-e8cb-4c17-b638-b6641c8b2a5e" providerId="AD" clId="Web-{49FC72CA-98AD-4AA4-AFA3-2C6485E61E45}" dt="2023-09-04T18:00:31.103" v="7" actId="20577"/>
          <ac:spMkLst>
            <pc:docMk/>
            <pc:sldMk cId="2109658326" sldId="374"/>
            <ac:spMk id="5" creationId="{F9D3628E-3DCB-D630-8D97-EDBA64064EBC}"/>
          </ac:spMkLst>
        </pc:spChg>
      </pc:sldChg>
      <pc:sldChg chg="addSp delSp modSp add replId">
        <pc:chgData name="Samarakoon S.M.A.D it20233808" userId="S::it20233808@my.sliit.lk::5f626fbc-e8cb-4c17-b638-b6641c8b2a5e" providerId="AD" clId="Web-{49FC72CA-98AD-4AA4-AFA3-2C6485E61E45}" dt="2023-09-04T18:11:18.683" v="293" actId="14100"/>
        <pc:sldMkLst>
          <pc:docMk/>
          <pc:sldMk cId="2979988244" sldId="376"/>
        </pc:sldMkLst>
        <pc:spChg chg="mod">
          <ac:chgData name="Samarakoon S.M.A.D it20233808" userId="S::it20233808@my.sliit.lk::5f626fbc-e8cb-4c17-b638-b6641c8b2a5e" providerId="AD" clId="Web-{49FC72CA-98AD-4AA4-AFA3-2C6485E61E45}" dt="2023-09-04T18:03:10.560" v="81" actId="20577"/>
          <ac:spMkLst>
            <pc:docMk/>
            <pc:sldMk cId="2979988244" sldId="376"/>
            <ac:spMk id="2" creationId="{E2885937-BEC0-4231-587A-BFAE9D81BA09}"/>
          </ac:spMkLst>
        </pc:spChg>
        <pc:spChg chg="mod">
          <ac:chgData name="Samarakoon S.M.A.D it20233808" userId="S::it20233808@my.sliit.lk::5f626fbc-e8cb-4c17-b638-b6641c8b2a5e" providerId="AD" clId="Web-{49FC72CA-98AD-4AA4-AFA3-2C6485E61E45}" dt="2023-09-04T18:09:44.227" v="292" actId="20577"/>
          <ac:spMkLst>
            <pc:docMk/>
            <pc:sldMk cId="2979988244" sldId="376"/>
            <ac:spMk id="5" creationId="{F9D3628E-3DCB-D630-8D97-EDBA64064EBC}"/>
          </ac:spMkLst>
        </pc:spChg>
        <pc:picChg chg="add mod">
          <ac:chgData name="Samarakoon S.M.A.D it20233808" userId="S::it20233808@my.sliit.lk::5f626fbc-e8cb-4c17-b638-b6641c8b2a5e" providerId="AD" clId="Web-{49FC72CA-98AD-4AA4-AFA3-2C6485E61E45}" dt="2023-09-04T18:04:46.594" v="146" actId="1076"/>
          <ac:picMkLst>
            <pc:docMk/>
            <pc:sldMk cId="2979988244" sldId="376"/>
            <ac:picMk id="3" creationId="{7FCE283B-11D3-B3CD-B12F-D26154B151BB}"/>
          </ac:picMkLst>
        </pc:picChg>
        <pc:picChg chg="add mod">
          <ac:chgData name="Samarakoon S.M.A.D it20233808" userId="S::it20233808@my.sliit.lk::5f626fbc-e8cb-4c17-b638-b6641c8b2a5e" providerId="AD" clId="Web-{49FC72CA-98AD-4AA4-AFA3-2C6485E61E45}" dt="2023-09-04T18:11:18.683" v="293" actId="14100"/>
          <ac:picMkLst>
            <pc:docMk/>
            <pc:sldMk cId="2979988244" sldId="376"/>
            <ac:picMk id="8" creationId="{83EA61BD-561E-16CE-F85B-A938FE96E94A}"/>
          </ac:picMkLst>
        </pc:picChg>
        <pc:picChg chg="add del mod">
          <ac:chgData name="Samarakoon S.M.A.D it20233808" userId="S::it20233808@my.sliit.lk::5f626fbc-e8cb-4c17-b638-b6641c8b2a5e" providerId="AD" clId="Web-{49FC72CA-98AD-4AA4-AFA3-2C6485E61E45}" dt="2023-09-04T18:05:19.376" v="154"/>
          <ac:picMkLst>
            <pc:docMk/>
            <pc:sldMk cId="2979988244" sldId="376"/>
            <ac:picMk id="9" creationId="{DA47735A-DBB5-157B-1F48-46259FC29B11}"/>
          </ac:picMkLst>
        </pc:picChg>
        <pc:picChg chg="add del mod">
          <ac:chgData name="Samarakoon S.M.A.D it20233808" userId="S::it20233808@my.sliit.lk::5f626fbc-e8cb-4c17-b638-b6641c8b2a5e" providerId="AD" clId="Web-{49FC72CA-98AD-4AA4-AFA3-2C6485E61E45}" dt="2023-09-04T18:05:26.955" v="157"/>
          <ac:picMkLst>
            <pc:docMk/>
            <pc:sldMk cId="2979988244" sldId="376"/>
            <ac:picMk id="10" creationId="{4AA6DE48-B415-F244-81CF-57E330373EB3}"/>
          </ac:picMkLst>
        </pc:picChg>
        <pc:picChg chg="add mod">
          <ac:chgData name="Samarakoon S.M.A.D it20233808" userId="S::it20233808@my.sliit.lk::5f626fbc-e8cb-4c17-b638-b6641c8b2a5e" providerId="AD" clId="Web-{49FC72CA-98AD-4AA4-AFA3-2C6485E61E45}" dt="2023-09-04T18:06:08.893" v="174" actId="1076"/>
          <ac:picMkLst>
            <pc:docMk/>
            <pc:sldMk cId="2979988244" sldId="376"/>
            <ac:picMk id="11" creationId="{61CF36E2-5079-FECA-4CCF-07C17BCEAB8A}"/>
          </ac:picMkLst>
        </pc:picChg>
      </pc:sldChg>
    </pc:docChg>
  </pc:docChgLst>
  <pc:docChgLst>
    <pc:chgData name="Samarakoon S.M.A.D it20233808" userId="S::it20233808@my.sliit.lk::5f626fbc-e8cb-4c17-b638-b6641c8b2a5e" providerId="AD" clId="Web-{B45D70A9-EAE2-488F-BC20-091359E50192}"/>
    <pc:docChg chg="modSld">
      <pc:chgData name="Samarakoon S.M.A.D it20233808" userId="S::it20233808@my.sliit.lk::5f626fbc-e8cb-4c17-b638-b6641c8b2a5e" providerId="AD" clId="Web-{B45D70A9-EAE2-488F-BC20-091359E50192}" dt="2023-09-04T15:35:43.336" v="3" actId="14100"/>
      <pc:docMkLst>
        <pc:docMk/>
      </pc:docMkLst>
      <pc:sldChg chg="addSp delSp modSp">
        <pc:chgData name="Samarakoon S.M.A.D it20233808" userId="S::it20233808@my.sliit.lk::5f626fbc-e8cb-4c17-b638-b6641c8b2a5e" providerId="AD" clId="Web-{B45D70A9-EAE2-488F-BC20-091359E50192}" dt="2023-09-04T15:35:43.336" v="3" actId="14100"/>
        <pc:sldMkLst>
          <pc:docMk/>
          <pc:sldMk cId="3902178730" sldId="316"/>
        </pc:sldMkLst>
        <pc:spChg chg="del">
          <ac:chgData name="Samarakoon S.M.A.D it20233808" userId="S::it20233808@my.sliit.lk::5f626fbc-e8cb-4c17-b638-b6641c8b2a5e" providerId="AD" clId="Web-{B45D70A9-EAE2-488F-BC20-091359E50192}" dt="2023-09-04T15:35:24.335" v="0"/>
          <ac:spMkLst>
            <pc:docMk/>
            <pc:sldMk cId="3902178730" sldId="316"/>
            <ac:spMk id="8" creationId="{A4722BB2-F68E-3737-8D13-D30F1C3A07B7}"/>
          </ac:spMkLst>
        </pc:spChg>
        <pc:picChg chg="add mod ord">
          <ac:chgData name="Samarakoon S.M.A.D it20233808" userId="S::it20233808@my.sliit.lk::5f626fbc-e8cb-4c17-b638-b6641c8b2a5e" providerId="AD" clId="Web-{B45D70A9-EAE2-488F-BC20-091359E50192}" dt="2023-09-04T15:35:43.336" v="3" actId="14100"/>
          <ac:picMkLst>
            <pc:docMk/>
            <pc:sldMk cId="3902178730" sldId="316"/>
            <ac:picMk id="3" creationId="{68FC3EAA-6309-AE21-2B38-2F7ECBC815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6F9CE-ECDE-4EA8-B685-C609E92BAB24}"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C5363-19DB-454A-9387-AF6952335FEA}" type="slidenum">
              <a:rPr lang="en-US" smtClean="0"/>
              <a:t>‹#›</a:t>
            </a:fld>
            <a:endParaRPr lang="en-US"/>
          </a:p>
        </p:txBody>
      </p:sp>
    </p:spTree>
    <p:extLst>
      <p:ext uri="{BB962C8B-B14F-4D97-AF65-F5344CB8AC3E}">
        <p14:creationId xmlns:p14="http://schemas.microsoft.com/office/powerpoint/2010/main" val="15866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a:t>
            </a:fld>
            <a:endParaRPr lang="en-LK"/>
          </a:p>
        </p:txBody>
      </p:sp>
    </p:spTree>
    <p:extLst>
      <p:ext uri="{BB962C8B-B14F-4D97-AF65-F5344CB8AC3E}">
        <p14:creationId xmlns:p14="http://schemas.microsoft.com/office/powerpoint/2010/main" val="289635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22</a:t>
            </a:fld>
            <a:endParaRPr lang="en-LK"/>
          </a:p>
        </p:txBody>
      </p:sp>
    </p:spTree>
    <p:extLst>
      <p:ext uri="{BB962C8B-B14F-4D97-AF65-F5344CB8AC3E}">
        <p14:creationId xmlns:p14="http://schemas.microsoft.com/office/powerpoint/2010/main" val="53751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27</a:t>
            </a:fld>
            <a:endParaRPr lang="en-LK"/>
          </a:p>
        </p:txBody>
      </p:sp>
    </p:spTree>
    <p:extLst>
      <p:ext uri="{BB962C8B-B14F-4D97-AF65-F5344CB8AC3E}">
        <p14:creationId xmlns:p14="http://schemas.microsoft.com/office/powerpoint/2010/main" val="222533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a:t>
            </a:fld>
            <a:endParaRPr lang="en-LK"/>
          </a:p>
        </p:txBody>
      </p:sp>
    </p:spTree>
    <p:extLst>
      <p:ext uri="{BB962C8B-B14F-4D97-AF65-F5344CB8AC3E}">
        <p14:creationId xmlns:p14="http://schemas.microsoft.com/office/powerpoint/2010/main" val="139707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3</a:t>
            </a:fld>
            <a:endParaRPr lang="en-LK"/>
          </a:p>
        </p:txBody>
      </p:sp>
    </p:spTree>
    <p:extLst>
      <p:ext uri="{BB962C8B-B14F-4D97-AF65-F5344CB8AC3E}">
        <p14:creationId xmlns:p14="http://schemas.microsoft.com/office/powerpoint/2010/main" val="9287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4</a:t>
            </a:fld>
            <a:endParaRPr lang="en-LK"/>
          </a:p>
        </p:txBody>
      </p:sp>
    </p:spTree>
    <p:extLst>
      <p:ext uri="{BB962C8B-B14F-4D97-AF65-F5344CB8AC3E}">
        <p14:creationId xmlns:p14="http://schemas.microsoft.com/office/powerpoint/2010/main" val="343859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5</a:t>
            </a:fld>
            <a:endParaRPr lang="en-LK"/>
          </a:p>
        </p:txBody>
      </p:sp>
    </p:spTree>
    <p:extLst>
      <p:ext uri="{BB962C8B-B14F-4D97-AF65-F5344CB8AC3E}">
        <p14:creationId xmlns:p14="http://schemas.microsoft.com/office/powerpoint/2010/main" val="29125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6</a:t>
            </a:fld>
            <a:endParaRPr lang="en-LK"/>
          </a:p>
        </p:txBody>
      </p:sp>
    </p:spTree>
    <p:extLst>
      <p:ext uri="{BB962C8B-B14F-4D97-AF65-F5344CB8AC3E}">
        <p14:creationId xmlns:p14="http://schemas.microsoft.com/office/powerpoint/2010/main" val="18111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7</a:t>
            </a:fld>
            <a:endParaRPr lang="en-LK"/>
          </a:p>
        </p:txBody>
      </p:sp>
    </p:spTree>
    <p:extLst>
      <p:ext uri="{BB962C8B-B14F-4D97-AF65-F5344CB8AC3E}">
        <p14:creationId xmlns:p14="http://schemas.microsoft.com/office/powerpoint/2010/main" val="268328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13</a:t>
            </a:fld>
            <a:endParaRPr lang="en-LK"/>
          </a:p>
        </p:txBody>
      </p:sp>
    </p:spTree>
    <p:extLst>
      <p:ext uri="{BB962C8B-B14F-4D97-AF65-F5344CB8AC3E}">
        <p14:creationId xmlns:p14="http://schemas.microsoft.com/office/powerpoint/2010/main" val="41234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K"/>
          </a:p>
        </p:txBody>
      </p:sp>
      <p:sp>
        <p:nvSpPr>
          <p:cNvPr id="4" name="Slide Number Placeholder 3"/>
          <p:cNvSpPr>
            <a:spLocks noGrp="1"/>
          </p:cNvSpPr>
          <p:nvPr>
            <p:ph type="sldNum" sz="quarter" idx="5"/>
          </p:nvPr>
        </p:nvSpPr>
        <p:spPr/>
        <p:txBody>
          <a:bodyPr/>
          <a:lstStyle/>
          <a:p>
            <a:fld id="{471C5363-19DB-454A-9387-AF6952335FEA}" type="slidenum">
              <a:rPr lang="en-US" smtClean="0"/>
              <a:t>15</a:t>
            </a:fld>
            <a:endParaRPr lang="en-US"/>
          </a:p>
        </p:txBody>
      </p:sp>
    </p:spTree>
    <p:extLst>
      <p:ext uri="{BB962C8B-B14F-4D97-AF65-F5344CB8AC3E}">
        <p14:creationId xmlns:p14="http://schemas.microsoft.com/office/powerpoint/2010/main" val="232197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1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020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372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5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37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4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460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95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593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85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48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918140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a:t>
            </a:fld>
            <a:endParaRPr lang="en-US">
              <a:solidFill>
                <a:prstClr val="black"/>
              </a:solidFill>
              <a:latin typeface="Cambria"/>
            </a:endParaRPr>
          </a:p>
        </p:txBody>
      </p:sp>
      <p:sp>
        <p:nvSpPr>
          <p:cNvPr id="7" name="TextBox 6">
            <a:extLst>
              <a:ext uri="{FF2B5EF4-FFF2-40B4-BE49-F238E27FC236}">
                <a16:creationId xmlns:a16="http://schemas.microsoft.com/office/drawing/2014/main" id="{00AF1EFF-63F5-E1EA-F03A-D3CA97D34091}"/>
              </a:ext>
            </a:extLst>
          </p:cNvPr>
          <p:cNvSpPr txBox="1"/>
          <p:nvPr/>
        </p:nvSpPr>
        <p:spPr>
          <a:xfrm>
            <a:off x="875071" y="186813"/>
            <a:ext cx="10697497"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ea typeface="+mn-lt"/>
                <a:cs typeface="+mn-lt"/>
              </a:rPr>
              <a:t>SMART SYSTEM FOR OPTIMIZED ORGANIC CROP ROTATION USING PRECISION AGRICULTURE DATA</a:t>
            </a:r>
          </a:p>
          <a:p>
            <a:endParaRPr lang="en-US" sz="4000" b="1">
              <a:ea typeface="+mn-lt"/>
              <a:cs typeface="+mn-lt"/>
            </a:endParaRPr>
          </a:p>
          <a:p>
            <a:pPr algn="ctr"/>
            <a:r>
              <a:rPr lang="en-US" sz="2400"/>
              <a:t>PROGRESS PRESENTATION 2</a:t>
            </a:r>
          </a:p>
          <a:p>
            <a:pPr algn="ctr"/>
            <a:r>
              <a:rPr lang="en-US" sz="2400" b="1">
                <a:ea typeface="+mn-lt"/>
                <a:cs typeface="+mn-lt"/>
              </a:rPr>
              <a:t>2023-113</a:t>
            </a:r>
          </a:p>
          <a:p>
            <a:pPr algn="ctr"/>
            <a:endParaRPr lang="en-US" sz="2400" b="1">
              <a:ea typeface="+mn-lt"/>
              <a:cs typeface="+mn-lt"/>
            </a:endParaRPr>
          </a:p>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Student Name</a:t>
            </a:r>
            <a:endParaRPr lang="en-US"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Student I</a:t>
            </a:r>
            <a:endParaRPr lang="en-US" sz="4000">
              <a:ea typeface="+mn-lt"/>
              <a:cs typeface="+mn-lt"/>
            </a:endParaRPr>
          </a:p>
          <a:p>
            <a:endParaRPr lang="en-US" sz="4000">
              <a:ea typeface="+mn-lt"/>
              <a:cs typeface="+mn-lt"/>
            </a:endParaRPr>
          </a:p>
          <a:p>
            <a:endParaRPr lang="en-US" sz="4000">
              <a:ea typeface="+mn-lt"/>
              <a:cs typeface="+mn-lt"/>
            </a:endParaRPr>
          </a:p>
          <a:p>
            <a:r>
              <a:rPr lang="en-US" sz="4000">
                <a:ea typeface="+mn-lt"/>
                <a:cs typeface="+mn-lt"/>
              </a:rPr>
              <a:t> </a:t>
            </a:r>
            <a:endParaRPr lang="en-US" sz="4000"/>
          </a:p>
        </p:txBody>
      </p:sp>
      <p:pic>
        <p:nvPicPr>
          <p:cNvPr id="3" name="Picture 2">
            <a:extLst>
              <a:ext uri="{FF2B5EF4-FFF2-40B4-BE49-F238E27FC236}">
                <a16:creationId xmlns:a16="http://schemas.microsoft.com/office/drawing/2014/main" id="{35AD9959-8B41-1CCE-24F6-DA171D5B4E62}"/>
              </a:ext>
            </a:extLst>
          </p:cNvPr>
          <p:cNvPicPr>
            <a:picLocks noChangeAspect="1"/>
          </p:cNvPicPr>
          <p:nvPr/>
        </p:nvPicPr>
        <p:blipFill>
          <a:blip r:embed="rId4"/>
          <a:stretch>
            <a:fillRect/>
          </a:stretch>
        </p:blipFill>
        <p:spPr>
          <a:xfrm>
            <a:off x="2123748" y="3190978"/>
            <a:ext cx="8163252" cy="1956986"/>
          </a:xfrm>
          <a:prstGeom prst="rect">
            <a:avLst/>
          </a:prstGeom>
        </p:spPr>
      </p:pic>
    </p:spTree>
    <p:extLst>
      <p:ext uri="{BB962C8B-B14F-4D97-AF65-F5344CB8AC3E}">
        <p14:creationId xmlns:p14="http://schemas.microsoft.com/office/powerpoint/2010/main" val="23782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CURRENT PROGRESS – IT20244552 (80%) </a:t>
            </a:r>
            <a:r>
              <a:rPr lang="en-US" sz="4000"/>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409741"/>
            <a:ext cx="10515600" cy="4738395"/>
          </a:xfrm>
          <a:ln>
            <a:solidFill>
              <a:schemeClr val="tx1"/>
            </a:solidFill>
          </a:ln>
        </p:spPr>
        <p:txBody>
          <a:bodyPr vert="horz" lIns="91440" tIns="45720" rIns="91440" bIns="45720" rtlCol="0" anchor="t">
            <a:normAutofit/>
          </a:bodyPr>
          <a:lstStyle/>
          <a:p>
            <a:r>
              <a:rPr lang="en-US">
                <a:ea typeface="+mn-lt"/>
                <a:cs typeface="+mn-lt"/>
              </a:rPr>
              <a:t>Created the crop rotation rules for </a:t>
            </a:r>
            <a:r>
              <a:rPr lang="en-US" err="1">
                <a:ea typeface="+mn-lt"/>
                <a:cs typeface="+mn-lt"/>
              </a:rPr>
              <a:t>Nuwaraeliya</a:t>
            </a:r>
            <a:r>
              <a:rPr lang="en-US">
                <a:ea typeface="+mn-lt"/>
                <a:cs typeface="+mn-lt"/>
              </a:rPr>
              <a:t> District to produce the crop rotation plan – Still in development stage</a:t>
            </a:r>
          </a:p>
          <a:p>
            <a:pPr marL="0" indent="0">
              <a:buNone/>
            </a:pPr>
            <a:endParaRPr lang="en-US">
              <a:ea typeface="+mn-lt"/>
              <a:cs typeface="+mn-lt"/>
            </a:endParaRPr>
          </a:p>
          <a:p>
            <a:r>
              <a:rPr lang="en-US">
                <a:ea typeface="+mn-lt"/>
                <a:cs typeface="+mn-lt"/>
              </a:rPr>
              <a:t>Implemented the web application that Agri experts are going to use to update rules(Drools workbench(Business central))</a:t>
            </a:r>
          </a:p>
          <a:p>
            <a:pPr marL="0" indent="0">
              <a:buNone/>
            </a:pPr>
            <a:endParaRPr lang="en-US">
              <a:ea typeface="+mn-lt"/>
              <a:cs typeface="+mn-lt"/>
            </a:endParaRPr>
          </a:p>
          <a:p>
            <a:r>
              <a:rPr lang="en-US">
                <a:ea typeface="+mn-lt"/>
                <a:cs typeface="+mn-lt"/>
              </a:rPr>
              <a:t>Implanted KIE server that runs the rule engine(WILDFLY)</a:t>
            </a:r>
          </a:p>
          <a:p>
            <a:pPr marL="0" indent="0">
              <a:buNone/>
            </a:pPr>
            <a:endParaRPr lang="en-US">
              <a:ea typeface="+mn-lt"/>
              <a:cs typeface="+mn-lt"/>
            </a:endParaRPr>
          </a:p>
          <a:p>
            <a:r>
              <a:rPr lang="en-US">
                <a:ea typeface="+mn-lt"/>
                <a:cs typeface="+mn-lt"/>
              </a:rPr>
              <a:t>Implemented the mobile app views to create crop rotation plan and view the crop rotation plan</a:t>
            </a:r>
          </a:p>
          <a:p>
            <a:pPr marL="0" indent="0">
              <a:buNone/>
            </a:pPr>
            <a:endParaRPr lang="en-US">
              <a:ea typeface="+mn-lt"/>
              <a:cs typeface="+mn-lt"/>
            </a:endParaRPr>
          </a:p>
          <a:p>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Rectangle 4">
            <a:extLst>
              <a:ext uri="{FF2B5EF4-FFF2-40B4-BE49-F238E27FC236}">
                <a16:creationId xmlns:a16="http://schemas.microsoft.com/office/drawing/2014/main" id="{73D5C8D3-D922-E083-07A5-4CAB988EE605}"/>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Tree>
    <p:extLst>
      <p:ext uri="{BB962C8B-B14F-4D97-AF65-F5344CB8AC3E}">
        <p14:creationId xmlns:p14="http://schemas.microsoft.com/office/powerpoint/2010/main" val="187023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NEXT EXPECTED PROGRESS (100% COMPLETION) IT20244552</a:t>
            </a:r>
            <a:endParaRPr lang="en-GB" sz="4000"/>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GB"/>
              <a:t>Finish drools DMN rules for </a:t>
            </a:r>
            <a:r>
              <a:rPr lang="en-GB" err="1"/>
              <a:t>Nuwaraeliya</a:t>
            </a:r>
            <a:r>
              <a:rPr lang="en-GB"/>
              <a:t> district</a:t>
            </a:r>
          </a:p>
          <a:p>
            <a:endParaRPr lang="en-GB"/>
          </a:p>
          <a:p>
            <a:r>
              <a:rPr lang="en-GB"/>
              <a:t>Test and validate (Accuracy test)</a:t>
            </a:r>
          </a:p>
          <a:p>
            <a:endParaRPr lang="en-GB"/>
          </a:p>
          <a:p>
            <a:r>
              <a:rPr lang="en-GB"/>
              <a:t>Deploy the KIE server, Business Central Workbench on cloud</a:t>
            </a:r>
          </a:p>
          <a:p>
            <a:endParaRPr lang="en-GB" b="0" i="0">
              <a:effectLst/>
            </a:endParaRPr>
          </a:p>
          <a:p>
            <a:pPr marL="0" indent="0">
              <a:buNone/>
            </a:pPr>
            <a:endParaRPr lang="en-GB" b="0" i="0">
              <a:effectLst/>
              <a:latin typeface="Söhne"/>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Rectangle 4">
            <a:extLst>
              <a:ext uri="{FF2B5EF4-FFF2-40B4-BE49-F238E27FC236}">
                <a16:creationId xmlns:a16="http://schemas.microsoft.com/office/drawing/2014/main" id="{F2124FB4-ED5F-1E2F-17BB-CF30FC0B7330}"/>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6" name="TextBox 5">
            <a:extLst>
              <a:ext uri="{FF2B5EF4-FFF2-40B4-BE49-F238E27FC236}">
                <a16:creationId xmlns:a16="http://schemas.microsoft.com/office/drawing/2014/main" id="{7069B8F1-9CC4-CF99-5508-EAD3DA9CD462}"/>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277392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Results</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pPr lvl="1"/>
            <a:r>
              <a:rPr lang="en-US" sz="2000">
                <a:effectLst/>
                <a:latin typeface="TwCenMT"/>
              </a:rPr>
              <a:t> Rule Base output accuracy – 100%</a:t>
            </a:r>
          </a:p>
          <a:p>
            <a:pPr lvl="1"/>
            <a:r>
              <a:rPr lang="en-US" sz="2000">
                <a:latin typeface="TwCenMT"/>
              </a:rPr>
              <a:t>Machine learning model output accuracy - ??</a:t>
            </a:r>
          </a:p>
          <a:p>
            <a:pPr lvl="1"/>
            <a:endParaRPr lang="en-US" sz="2000">
              <a:latin typeface="TwCenMT"/>
            </a:endParaRPr>
          </a:p>
          <a:p>
            <a:pPr lvl="1"/>
            <a:endParaRPr lang="en-US" sz="2000">
              <a:latin typeface="TwCenMT"/>
            </a:endParaRPr>
          </a:p>
          <a:p>
            <a:pPr lvl="1"/>
            <a:endParaRPr lang="en-US" sz="2000">
              <a:latin typeface="TwCenMT"/>
            </a:endParaRPr>
          </a:p>
          <a:p>
            <a:pPr lvl="1"/>
            <a:r>
              <a:rPr lang="en-US" sz="2000">
                <a:latin typeface="TwCenMT"/>
              </a:rPr>
              <a:t>Building upon the successful results observed in the Nuwara </a:t>
            </a:r>
            <a:r>
              <a:rPr lang="en-US" sz="2000" err="1">
                <a:latin typeface="TwCenMT"/>
              </a:rPr>
              <a:t>Eliya</a:t>
            </a:r>
            <a:r>
              <a:rPr lang="en-US" sz="2000">
                <a:latin typeface="TwCenMT"/>
              </a:rPr>
              <a:t> district, further expansion and refinement of the system can be pursued with confidence.</a:t>
            </a:r>
            <a:endParaRPr lang="en-US" sz="2000">
              <a:effectLst/>
              <a:latin typeface="TwCenMT"/>
            </a:endParaRPr>
          </a:p>
        </p:txBody>
      </p:sp>
      <p:sp>
        <p:nvSpPr>
          <p:cNvPr id="3" name="Rectangle 2">
            <a:extLst>
              <a:ext uri="{FF2B5EF4-FFF2-40B4-BE49-F238E27FC236}">
                <a16:creationId xmlns:a16="http://schemas.microsoft.com/office/drawing/2014/main" id="{E5D7382C-65A3-F623-31C9-383C6285CD67}"/>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6" name="TextBox 5">
            <a:extLst>
              <a:ext uri="{FF2B5EF4-FFF2-40B4-BE49-F238E27FC236}">
                <a16:creationId xmlns:a16="http://schemas.microsoft.com/office/drawing/2014/main" id="{915172D3-F0D2-3346-C0FB-6D1A0DB8139A}"/>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98505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IT20233808 Samarakoon S.M.A.D</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487907"/>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631968"/>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   Samarakoon S.M.A.D.</a:t>
            </a:r>
            <a:r>
              <a:rPr lang="en-US" b="1">
                <a:solidFill>
                  <a:schemeClr val="tx1"/>
                </a:solidFill>
                <a:ea typeface="+mn-lt"/>
                <a:cs typeface="+mn-lt"/>
              </a:rPr>
              <a:t>   </a:t>
            </a:r>
            <a:r>
              <a:rPr lang="en-US">
                <a:solidFill>
                  <a:schemeClr val="tx1"/>
                </a:solidFill>
                <a:ea typeface="+mn-lt"/>
                <a:cs typeface="+mn-lt"/>
              </a:rPr>
              <a:t>|   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13</a:t>
            </a:fld>
            <a:endParaRPr lang="en-US">
              <a:solidFill>
                <a:prstClr val="black"/>
              </a:solidFill>
              <a:latin typeface="Cambria"/>
            </a:endParaRPr>
          </a:p>
        </p:txBody>
      </p:sp>
      <p:pic>
        <p:nvPicPr>
          <p:cNvPr id="11" name="Picture 10" descr="A picture containing person, wall, necktie, indoor&#10;&#10;Description automatically generated">
            <a:extLst>
              <a:ext uri="{FF2B5EF4-FFF2-40B4-BE49-F238E27FC236}">
                <a16:creationId xmlns:a16="http://schemas.microsoft.com/office/drawing/2014/main" id="{6E01B905-0016-5521-EDD5-4497B0D9C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104" y="474267"/>
            <a:ext cx="5437167" cy="5380232"/>
          </a:xfrm>
          <a:prstGeom prst="rect">
            <a:avLst/>
          </a:prstGeom>
        </p:spPr>
      </p:pic>
    </p:spTree>
    <p:extLst>
      <p:ext uri="{BB962C8B-B14F-4D97-AF65-F5344CB8AC3E}">
        <p14:creationId xmlns:p14="http://schemas.microsoft.com/office/powerpoint/2010/main" val="294117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Solution</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vert="horz" lIns="91440" tIns="45720" rIns="91440" bIns="45720" rtlCol="0" anchor="t">
            <a:normAutofit/>
          </a:bodyPr>
          <a:lstStyle/>
          <a:p>
            <a:r>
              <a:rPr lang="en-US" sz="3500">
                <a:latin typeface="Arial"/>
                <a:cs typeface="Arial"/>
              </a:rPr>
              <a:t>Problem</a:t>
            </a:r>
            <a:r>
              <a:rPr lang="en-US" sz="3500">
                <a:effectLst/>
                <a:latin typeface="Arial"/>
                <a:cs typeface="Arial"/>
              </a:rPr>
              <a:t>: </a:t>
            </a:r>
            <a:r>
              <a:rPr lang="en-US" sz="3500">
                <a:latin typeface="Arial"/>
                <a:cs typeface="Arial"/>
              </a:rPr>
              <a:t>No existing </a:t>
            </a:r>
            <a:r>
              <a:rPr lang="en-US" sz="3500">
                <a:effectLst/>
                <a:latin typeface="Arial"/>
                <a:cs typeface="Arial"/>
              </a:rPr>
              <a:t>software that </a:t>
            </a:r>
            <a:r>
              <a:rPr lang="en-US" sz="3500">
                <a:latin typeface="Arial"/>
                <a:cs typeface="Arial"/>
              </a:rPr>
              <a:t>predict Crops In Realtime using IOT soil </a:t>
            </a:r>
            <a:r>
              <a:rPr lang="en-US" sz="3500">
                <a:effectLst/>
                <a:latin typeface="Arial"/>
                <a:cs typeface="Arial"/>
              </a:rPr>
              <a:t>data </a:t>
            </a:r>
            <a:r>
              <a:rPr lang="en-US" sz="3500">
                <a:latin typeface="Arial"/>
                <a:cs typeface="Arial"/>
              </a:rPr>
              <a:t>and machine learning</a:t>
            </a:r>
            <a:r>
              <a:rPr lang="en-US" sz="3500">
                <a:effectLst/>
                <a:latin typeface="Arial"/>
                <a:cs typeface="Arial"/>
              </a:rPr>
              <a:t>.</a:t>
            </a:r>
            <a:br>
              <a:rPr lang="en-US" sz="3500">
                <a:latin typeface="Arial"/>
                <a:cs typeface="Arial"/>
              </a:rPr>
            </a:br>
            <a:endParaRPr lang="en-US" sz="3000">
              <a:effectLst/>
              <a:latin typeface="Arial"/>
              <a:cs typeface="Arial"/>
            </a:endParaRPr>
          </a:p>
          <a:p>
            <a:pPr lvl="1"/>
            <a:r>
              <a:rPr lang="en-US">
                <a:latin typeface="Arial"/>
                <a:cs typeface="Arial"/>
              </a:rPr>
              <a:t>Knowing what crops will be suitable for a specific soil is very important </a:t>
            </a:r>
            <a:r>
              <a:rPr lang="en-US">
                <a:effectLst/>
                <a:latin typeface="Arial"/>
                <a:cs typeface="Arial"/>
              </a:rPr>
              <a:t>.</a:t>
            </a:r>
            <a:br>
              <a:rPr lang="en-US"/>
            </a:br>
            <a:endParaRPr lang="en-US">
              <a:effectLst/>
              <a:latin typeface="Arial"/>
              <a:cs typeface="Arial"/>
            </a:endParaRPr>
          </a:p>
          <a:p>
            <a:pPr lvl="1"/>
            <a:r>
              <a:rPr lang="en-US">
                <a:latin typeface="Arial"/>
                <a:cs typeface="Arial"/>
              </a:rPr>
              <a:t>By knowing the most suitable </a:t>
            </a:r>
            <a:r>
              <a:rPr lang="en-US">
                <a:effectLst/>
                <a:latin typeface="Arial"/>
                <a:cs typeface="Arial"/>
              </a:rPr>
              <a:t>crops</a:t>
            </a:r>
            <a:r>
              <a:rPr lang="en-US">
                <a:latin typeface="Arial"/>
                <a:cs typeface="Arial"/>
              </a:rPr>
              <a:t>  </a:t>
            </a:r>
            <a:r>
              <a:rPr lang="en-US">
                <a:effectLst/>
                <a:latin typeface="Arial"/>
                <a:cs typeface="Arial"/>
              </a:rPr>
              <a:t>for </a:t>
            </a:r>
            <a:r>
              <a:rPr lang="en-US">
                <a:latin typeface="Arial"/>
                <a:cs typeface="Arial"/>
              </a:rPr>
              <a:t>a specific soil it allow farmers and any other beneficiary to get high yields with very low fertilizers</a:t>
            </a:r>
            <a:r>
              <a:rPr lang="en-US">
                <a:effectLst/>
                <a:latin typeface="Arial"/>
                <a:cs typeface="Arial"/>
              </a:rPr>
              <a:t>.</a:t>
            </a:r>
            <a:r>
              <a:rPr lang="en-US">
                <a:latin typeface="Arial"/>
                <a:cs typeface="Arial"/>
              </a:rPr>
              <a:t> Because the soil is already in good levels of nutrients for that crop to grow</a:t>
            </a:r>
            <a:endParaRPr lang="en-US"/>
          </a:p>
        </p:txBody>
      </p:sp>
      <p:sp>
        <p:nvSpPr>
          <p:cNvPr id="3" name="Rectangle 2">
            <a:extLst>
              <a:ext uri="{FF2B5EF4-FFF2-40B4-BE49-F238E27FC236}">
                <a16:creationId xmlns:a16="http://schemas.microsoft.com/office/drawing/2014/main" id="{E5D7382C-65A3-F623-31C9-383C6285CD67}"/>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Samarakoon S.M.A.D.</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6" name="TextBox 5">
            <a:extLst>
              <a:ext uri="{FF2B5EF4-FFF2-40B4-BE49-F238E27FC236}">
                <a16:creationId xmlns:a16="http://schemas.microsoft.com/office/drawing/2014/main" id="{915172D3-F0D2-3346-C0FB-6D1A0DB8139A}"/>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210965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Solution</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r>
              <a:rPr lang="en-US" sz="3800">
                <a:effectLst/>
                <a:latin typeface="TwCenMT"/>
              </a:rPr>
              <a:t>Solution: Develop an application that predicts most suitable crops for a particular soil by using IOT and machine learning.</a:t>
            </a:r>
            <a:br>
              <a:rPr lang="en-US" sz="3800">
                <a:effectLst/>
                <a:latin typeface="TwCenMT"/>
              </a:rPr>
            </a:br>
            <a:endParaRPr lang="en-US" sz="3200">
              <a:effectLst/>
              <a:latin typeface="TwCenMT"/>
            </a:endParaRPr>
          </a:p>
          <a:p>
            <a:pPr lvl="1"/>
            <a:r>
              <a:rPr lang="en-US" sz="2600">
                <a:effectLst/>
                <a:latin typeface="TwCenMT"/>
              </a:rPr>
              <a:t>Benefits: Improved decision-making, increased productivity, and enhanced sustainability. </a:t>
            </a:r>
          </a:p>
          <a:p>
            <a:pPr lvl="1"/>
            <a:r>
              <a:rPr lang="en-US" sz="2600">
                <a:effectLst/>
                <a:latin typeface="TwCenMT"/>
              </a:rPr>
              <a:t>Factors considered: Nitrogen level, Phosphorus level, potassium level</a:t>
            </a:r>
          </a:p>
          <a:p>
            <a:pPr lvl="1"/>
            <a:r>
              <a:rPr lang="en-US" sz="2600">
                <a:effectLst/>
                <a:latin typeface="TwCenMT"/>
              </a:rPr>
              <a:t>Powering efficient and sustainable farming practices through technology.</a:t>
            </a:r>
            <a:endParaRPr lang="en-US" sz="2000">
              <a:latin typeface="TwCenMT"/>
            </a:endParaRPr>
          </a:p>
          <a:p>
            <a:pPr lvl="1"/>
            <a:endParaRPr lang="en-US" sz="2000">
              <a:effectLst/>
              <a:latin typeface="TwCenMT"/>
            </a:endParaRPr>
          </a:p>
        </p:txBody>
      </p:sp>
      <p:sp>
        <p:nvSpPr>
          <p:cNvPr id="3" name="Rectangle 2">
            <a:extLst>
              <a:ext uri="{FF2B5EF4-FFF2-40B4-BE49-F238E27FC236}">
                <a16:creationId xmlns:a16="http://schemas.microsoft.com/office/drawing/2014/main" id="{E5D7382C-65A3-F623-31C9-383C6285CD67}"/>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Samarakoon S.M.A.D.</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6" name="TextBox 5">
            <a:extLst>
              <a:ext uri="{FF2B5EF4-FFF2-40B4-BE49-F238E27FC236}">
                <a16:creationId xmlns:a16="http://schemas.microsoft.com/office/drawing/2014/main" id="{915172D3-F0D2-3346-C0FB-6D1A0DB8139A}"/>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212294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t>CURRENT </a:t>
            </a:r>
            <a:r>
              <a:rPr lang="en-GB" sz="4000">
                <a:effectLst/>
              </a:rPr>
              <a:t>PROGRESS (</a:t>
            </a:r>
            <a:r>
              <a:rPr lang="en-GB" sz="4000"/>
              <a:t>95</a:t>
            </a:r>
            <a:r>
              <a:rPr lang="en-GB" sz="4000">
                <a:effectLst/>
              </a:rPr>
              <a:t>% COMPLETION) IT20233808</a:t>
            </a:r>
            <a:endParaRPr lang="en-GB" sz="4000"/>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fontScale="92500" lnSpcReduction="10000"/>
          </a:bodyPr>
          <a:lstStyle/>
          <a:p>
            <a:r>
              <a:rPr lang="en-US">
                <a:ea typeface="+mn-lt"/>
                <a:cs typeface="+mn-lt"/>
              </a:rPr>
              <a:t>Created  the IOT devices to gather soil data required for decision making algorithm.</a:t>
            </a:r>
          </a:p>
          <a:p>
            <a:r>
              <a:rPr lang="en-US">
                <a:ea typeface="+mn-lt"/>
                <a:cs typeface="+mn-lt"/>
              </a:rPr>
              <a:t>Completed the CSI algorithm to find out the most optimized crop for a particular soil.</a:t>
            </a:r>
          </a:p>
          <a:p>
            <a:r>
              <a:rPr lang="en-US">
                <a:ea typeface="+mn-lt"/>
                <a:cs typeface="+mn-lt"/>
              </a:rPr>
              <a:t>Implemented a decision algorithm in a flask server.</a:t>
            </a:r>
          </a:p>
          <a:p>
            <a:r>
              <a:rPr lang="en-US">
                <a:ea typeface="+mn-lt"/>
                <a:cs typeface="+mn-lt"/>
              </a:rPr>
              <a:t>Implemented the react native mobile app to display most suitable crop.</a:t>
            </a:r>
          </a:p>
          <a:p>
            <a:r>
              <a:rPr lang="en-US">
                <a:ea typeface="+mn-lt"/>
                <a:cs typeface="+mn-lt"/>
              </a:rPr>
              <a:t>Configured the IOT device with the mobile application to get real time soil. </a:t>
            </a:r>
          </a:p>
          <a:p>
            <a:r>
              <a:rPr lang="en-US">
                <a:ea typeface="+mn-lt"/>
                <a:cs typeface="+mn-lt"/>
              </a:rPr>
              <a:t>Trained a random forest model, decision tree model and a support vector classifier model  to find the most optimized crop using the training data gathered from the decision algorithm and from an externally gathered data set from reliable sources</a:t>
            </a:r>
          </a:p>
          <a:p>
            <a:endParaRPr lang="en-GB" b="0" i="0">
              <a:effectLst/>
              <a:latin typeface="Söhne"/>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Tree>
    <p:extLst>
      <p:ext uri="{BB962C8B-B14F-4D97-AF65-F5344CB8AC3E}">
        <p14:creationId xmlns:p14="http://schemas.microsoft.com/office/powerpoint/2010/main" val="349314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t>CURRENT </a:t>
            </a:r>
            <a:r>
              <a:rPr lang="en-GB" sz="4000">
                <a:effectLst/>
              </a:rPr>
              <a:t>PROGRESS (100% COMPLETION) IT20233808</a:t>
            </a:r>
            <a:endParaRPr lang="en-GB" sz="4000"/>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GB">
                <a:ea typeface="Calibri"/>
                <a:cs typeface="Calibri"/>
              </a:rPr>
              <a:t>Deploy and host the component </a:t>
            </a:r>
          </a:p>
          <a:p>
            <a:r>
              <a:rPr lang="en-GB">
                <a:latin typeface="Calibri" panose="020F0502020204030204"/>
                <a:ea typeface="Calibri"/>
                <a:cs typeface="Calibri"/>
              </a:rPr>
              <a:t>Use a hosted server address for the application</a:t>
            </a:r>
            <a:endParaRPr lang="en-GB" b="0" i="0">
              <a:effectLst/>
              <a:latin typeface="Calibri" panose="020F0502020204030204"/>
              <a:ea typeface="Calibri"/>
              <a:cs typeface="Calibri"/>
            </a:endParaRPr>
          </a:p>
          <a:p>
            <a:endParaRPr lang="en-GB">
              <a:latin typeface="Söhne"/>
              <a:cs typeface="Calibri" panose="020F0502020204030204"/>
            </a:endParaRPr>
          </a:p>
          <a:p>
            <a:endParaRPr lang="en-US">
              <a:ea typeface="Calibri" panose="020F0502020204030204"/>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Tree>
    <p:extLst>
      <p:ext uri="{BB962C8B-B14F-4D97-AF65-F5344CB8AC3E}">
        <p14:creationId xmlns:p14="http://schemas.microsoft.com/office/powerpoint/2010/main" val="245141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t>Methodology </a:t>
            </a:r>
            <a:r>
              <a:rPr lang="en-US" sz="4000"/>
              <a:t>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IT20233808</a:t>
            </a:r>
            <a:r>
              <a:rPr lang="en-US">
                <a:solidFill>
                  <a:schemeClr val="tx1"/>
                </a:solidFill>
              </a:rPr>
              <a:t>  </a:t>
            </a:r>
            <a:r>
              <a:rPr lang="en-US" sz="1800">
                <a:solidFill>
                  <a:schemeClr val="tx1"/>
                </a:solidFill>
              </a:rPr>
              <a:t> |</a:t>
            </a:r>
            <a:r>
              <a:rPr lang="en-US">
                <a:solidFill>
                  <a:schemeClr val="tx1"/>
                </a:solidFill>
              </a:rPr>
              <a:t>   Samarakoon S.M.A.D.</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ea typeface="+mn-lt"/>
                <a:cs typeface="+mn-lt"/>
              </a:rPr>
              <a:t>05/23/2023</a:t>
            </a:r>
            <a:endParaRPr lang="en-US"/>
          </a:p>
        </p:txBody>
      </p:sp>
      <p:pic>
        <p:nvPicPr>
          <p:cNvPr id="3" name="Content Placeholder 2" descr="A diagram of a software development&#10;&#10;Description automatically generated">
            <a:extLst>
              <a:ext uri="{FF2B5EF4-FFF2-40B4-BE49-F238E27FC236}">
                <a16:creationId xmlns:a16="http://schemas.microsoft.com/office/drawing/2014/main" id="{68FC3EAA-6309-AE21-2B38-2F7ECBC815B3}"/>
              </a:ext>
            </a:extLst>
          </p:cNvPr>
          <p:cNvPicPr>
            <a:picLocks noGrp="1" noChangeAspect="1"/>
          </p:cNvPicPr>
          <p:nvPr>
            <p:ph idx="1"/>
          </p:nvPr>
        </p:nvPicPr>
        <p:blipFill>
          <a:blip r:embed="rId3"/>
          <a:stretch>
            <a:fillRect/>
          </a:stretch>
        </p:blipFill>
        <p:spPr>
          <a:xfrm>
            <a:off x="2929323" y="1483625"/>
            <a:ext cx="5553355" cy="4585338"/>
          </a:xfrm>
        </p:spPr>
      </p:pic>
    </p:spTree>
    <p:extLst>
      <p:ext uri="{BB962C8B-B14F-4D97-AF65-F5344CB8AC3E}">
        <p14:creationId xmlns:p14="http://schemas.microsoft.com/office/powerpoint/2010/main" val="390217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u="sng"/>
              <a:t>Specific and Sub Objectives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80349"/>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p:txBody>
          <a:bodyPr/>
          <a:lstStyle/>
          <a:p>
            <a:r>
              <a:rPr lang="en-GB" sz="1800">
                <a:latin typeface="TwCenMT"/>
              </a:rPr>
              <a:t>Main Objective</a:t>
            </a:r>
            <a:r>
              <a:rPr lang="en-GB" sz="1800">
                <a:effectLst/>
                <a:latin typeface="TwCenMT"/>
              </a:rPr>
              <a:t>– </a:t>
            </a:r>
            <a:endParaRPr lang="en-GB"/>
          </a:p>
          <a:p>
            <a:pPr marL="0" indent="0">
              <a:buNone/>
            </a:pPr>
            <a:r>
              <a:rPr lang="en-GB" sz="1800">
                <a:latin typeface="TwCenMT"/>
              </a:rPr>
              <a:t>		The main objective is to predicts the most suitable crops Realtime for a particular soil sample by using IOT sensors and machine learning models.</a:t>
            </a:r>
          </a:p>
          <a:p>
            <a:pPr marL="0" indent="0">
              <a:buNone/>
            </a:pPr>
            <a:endParaRPr lang="en-GB" sz="1800">
              <a:effectLst/>
              <a:latin typeface="TwCenMT"/>
            </a:endParaRPr>
          </a:p>
        </p:txBody>
      </p:sp>
    </p:spTree>
    <p:extLst>
      <p:ext uri="{BB962C8B-B14F-4D97-AF65-F5344CB8AC3E}">
        <p14:creationId xmlns:p14="http://schemas.microsoft.com/office/powerpoint/2010/main" val="373033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2</a:t>
            </a:fld>
            <a:endParaRPr lang="en-US">
              <a:solidFill>
                <a:prstClr val="black"/>
              </a:solidFill>
              <a:latin typeface="Cambria"/>
            </a:endParaRPr>
          </a:p>
        </p:txBody>
      </p:sp>
      <p:sp>
        <p:nvSpPr>
          <p:cNvPr id="2" name="Title 1">
            <a:extLst>
              <a:ext uri="{FF2B5EF4-FFF2-40B4-BE49-F238E27FC236}">
                <a16:creationId xmlns:a16="http://schemas.microsoft.com/office/drawing/2014/main" id="{A2853640-C45B-AD79-021B-8793BD75E4B0}"/>
              </a:ext>
            </a:extLst>
          </p:cNvPr>
          <p:cNvSpPr txBox="1">
            <a:spLocks/>
          </p:cNvSpPr>
          <p:nvPr/>
        </p:nvSpPr>
        <p:spPr>
          <a:xfrm>
            <a:off x="504825" y="-3800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Objectives</a:t>
            </a:r>
          </a:p>
        </p:txBody>
      </p:sp>
      <p:sp>
        <p:nvSpPr>
          <p:cNvPr id="7" name="Content Placeholder 2">
            <a:extLst>
              <a:ext uri="{FF2B5EF4-FFF2-40B4-BE49-F238E27FC236}">
                <a16:creationId xmlns:a16="http://schemas.microsoft.com/office/drawing/2014/main" id="{CDC17A94-275D-C6B3-2824-4E4AE1D38E36}"/>
              </a:ext>
            </a:extLst>
          </p:cNvPr>
          <p:cNvSpPr txBox="1">
            <a:spLocks/>
          </p:cNvSpPr>
          <p:nvPr/>
        </p:nvSpPr>
        <p:spPr>
          <a:xfrm>
            <a:off x="838200" y="1733749"/>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a:cs typeface="Calibri" panose="020F0502020204030204"/>
            </a:endParaRPr>
          </a:p>
        </p:txBody>
      </p:sp>
      <p:sp>
        <p:nvSpPr>
          <p:cNvPr id="8" name="Content Placeholder 7">
            <a:extLst>
              <a:ext uri="{FF2B5EF4-FFF2-40B4-BE49-F238E27FC236}">
                <a16:creationId xmlns:a16="http://schemas.microsoft.com/office/drawing/2014/main" id="{6623FD4E-A016-2CB4-5388-B865860C124D}"/>
              </a:ext>
            </a:extLst>
          </p:cNvPr>
          <p:cNvSpPr>
            <a:spLocks noGrp="1"/>
          </p:cNvSpPr>
          <p:nvPr>
            <p:ph idx="1"/>
          </p:nvPr>
        </p:nvSpPr>
        <p:spPr>
          <a:xfrm>
            <a:off x="466725" y="1149350"/>
            <a:ext cx="11372850" cy="5132388"/>
          </a:xfrm>
          <a:ln>
            <a:solidFill>
              <a:schemeClr val="tx1"/>
            </a:solidFill>
          </a:ln>
        </p:spPr>
        <p:txBody>
          <a:bodyPr vert="horz" lIns="91440" tIns="45720" rIns="91440" bIns="45720" rtlCol="0" anchor="t">
            <a:normAutofit/>
          </a:bodyPr>
          <a:lstStyle/>
          <a:p>
            <a:r>
              <a:rPr lang="en-US" b="1">
                <a:cs typeface="Calibri"/>
              </a:rPr>
              <a:t>Specific Objective</a:t>
            </a:r>
            <a:r>
              <a:rPr lang="en-US">
                <a:cs typeface="Calibri"/>
              </a:rPr>
              <a:t>: The main objective of this system is to provide the opportunity for the stakeholders to create their crop rotation plan with the help analysis of soil, climate and pests and also provide other agriculture supports. </a:t>
            </a:r>
          </a:p>
          <a:p>
            <a:endParaRPr lang="en-US">
              <a:cs typeface="Calibri"/>
            </a:endParaRPr>
          </a:p>
          <a:p>
            <a:r>
              <a:rPr lang="en-US" b="1">
                <a:cs typeface="Calibri"/>
              </a:rPr>
              <a:t>Sub Objective : </a:t>
            </a:r>
          </a:p>
          <a:p>
            <a:pPr lvl="1"/>
            <a:r>
              <a:rPr lang="en-US">
                <a:cs typeface="Calibri"/>
              </a:rPr>
              <a:t>Gather soil data using IoT device and use it as parameters in an algorithm</a:t>
            </a:r>
          </a:p>
          <a:p>
            <a:pPr lvl="1"/>
            <a:r>
              <a:rPr lang="en-US">
                <a:cs typeface="Calibri"/>
              </a:rPr>
              <a:t>Identify the pests and diseases based on the provided image and provide solutions through an algorithm.</a:t>
            </a:r>
          </a:p>
          <a:p>
            <a:pPr lvl="1"/>
            <a:r>
              <a:rPr lang="en-US">
                <a:cs typeface="Calibri"/>
              </a:rPr>
              <a:t>Gather climate data using IoT device and use it as a parameters in an algorithm</a:t>
            </a:r>
          </a:p>
          <a:p>
            <a:pPr lvl="1"/>
            <a:endParaRPr lang="en-US" b="1">
              <a:cs typeface="Calibri"/>
            </a:endParaRPr>
          </a:p>
        </p:txBody>
      </p:sp>
      <p:sp>
        <p:nvSpPr>
          <p:cNvPr id="6" name="TextBox 5">
            <a:extLst>
              <a:ext uri="{FF2B5EF4-FFF2-40B4-BE49-F238E27FC236}">
                <a16:creationId xmlns:a16="http://schemas.microsoft.com/office/drawing/2014/main" id="{03BB9DDC-1F2B-08BA-5548-7A39B9E3D99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70899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u="sng"/>
              <a:t>Specific and Sub Objectives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80349"/>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p:txBody>
          <a:bodyPr/>
          <a:lstStyle/>
          <a:p>
            <a:r>
              <a:rPr lang="en-GB" sz="2000">
                <a:effectLst/>
                <a:latin typeface="TwCenMT"/>
              </a:rPr>
              <a:t>S</a:t>
            </a:r>
            <a:r>
              <a:rPr lang="en-GB" sz="2000">
                <a:latin typeface="TwCenMT"/>
              </a:rPr>
              <a:t>ub Objective </a:t>
            </a:r>
            <a:r>
              <a:rPr lang="en-GB" sz="2400">
                <a:effectLst/>
                <a:latin typeface="TwCenMT"/>
              </a:rPr>
              <a:t>– </a:t>
            </a:r>
            <a:br>
              <a:rPr lang="en-GB" sz="2400">
                <a:effectLst/>
                <a:latin typeface="TwCenMT"/>
              </a:rPr>
            </a:br>
            <a:r>
              <a:rPr lang="en-GB" sz="2400">
                <a:effectLst/>
                <a:latin typeface="TwCenMT"/>
              </a:rPr>
              <a:t>	</a:t>
            </a:r>
            <a:r>
              <a:rPr lang="en-GB" sz="2000" b="1">
                <a:effectLst/>
                <a:latin typeface="TwCenMT"/>
              </a:rPr>
              <a:t>Dataset Creation</a:t>
            </a:r>
            <a:r>
              <a:rPr lang="en-GB" sz="2000">
                <a:effectLst/>
                <a:latin typeface="TwCenMT"/>
              </a:rPr>
              <a:t> </a:t>
            </a:r>
            <a:r>
              <a:rPr lang="en-GB" sz="2400">
                <a:effectLst/>
                <a:latin typeface="TwCenMT"/>
              </a:rPr>
              <a:t>:-</a:t>
            </a:r>
            <a:endParaRPr lang="en-GB" sz="3600"/>
          </a:p>
          <a:p>
            <a:pPr marL="0" indent="0">
              <a:buNone/>
            </a:pPr>
            <a:r>
              <a:rPr lang="en-GB" sz="1800">
                <a:latin typeface="TwCenMT"/>
              </a:rPr>
              <a:t>		Create a CSI algorithm to generate a dataset</a:t>
            </a:r>
            <a:endParaRPr lang="en-GB" sz="1800">
              <a:effectLst/>
              <a:latin typeface="TwCenMT"/>
            </a:endParaRPr>
          </a:p>
        </p:txBody>
      </p:sp>
    </p:spTree>
    <p:extLst>
      <p:ext uri="{BB962C8B-B14F-4D97-AF65-F5344CB8AC3E}">
        <p14:creationId xmlns:p14="http://schemas.microsoft.com/office/powerpoint/2010/main" val="314966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u="sng"/>
              <a:t>Results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80349"/>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757137" y="1825625"/>
            <a:ext cx="10596663" cy="4351338"/>
          </a:xfrm>
        </p:spPr>
        <p:txBody>
          <a:bodyPr vert="horz" lIns="91440" tIns="45720" rIns="91440" bIns="45720" rtlCol="0" anchor="t">
            <a:normAutofit/>
          </a:bodyPr>
          <a:lstStyle/>
          <a:p>
            <a:r>
              <a:rPr lang="en-GB" sz="2400">
                <a:latin typeface="TwCenMT"/>
              </a:rPr>
              <a:t>Accuracy of the three models trained </a:t>
            </a:r>
          </a:p>
          <a:p>
            <a:endParaRPr lang="en-GB" sz="2400">
              <a:latin typeface="TwCenMT"/>
            </a:endParaRPr>
          </a:p>
          <a:p>
            <a:pPr marL="0" indent="0">
              <a:buNone/>
            </a:pPr>
            <a:r>
              <a:rPr lang="en-GB" sz="2400" b="1">
                <a:latin typeface="TwCenMT"/>
              </a:rPr>
              <a:t>Random Forest Model - </a:t>
            </a:r>
            <a:br>
              <a:rPr lang="en-GB" sz="2400" b="1">
                <a:latin typeface="TwCenMT"/>
              </a:rPr>
            </a:br>
            <a:br>
              <a:rPr lang="en-GB" sz="2400" b="1">
                <a:latin typeface="TwCenMT"/>
              </a:rPr>
            </a:br>
            <a:br>
              <a:rPr lang="en-GB" sz="2400" b="1">
                <a:latin typeface="TwCenMT"/>
              </a:rPr>
            </a:br>
            <a:r>
              <a:rPr lang="en-GB" sz="2400" b="1">
                <a:ea typeface="+mn-lt"/>
                <a:cs typeface="+mn-lt"/>
              </a:rPr>
              <a:t>Decision Tree Model         -</a:t>
            </a:r>
            <a:br>
              <a:rPr lang="en-GB" sz="2400" b="1">
                <a:ea typeface="+mn-lt"/>
                <a:cs typeface="+mn-lt"/>
              </a:rPr>
            </a:br>
            <a:br>
              <a:rPr lang="en-GB" sz="2400" b="1">
                <a:ea typeface="+mn-lt"/>
                <a:cs typeface="+mn-lt"/>
              </a:rPr>
            </a:br>
            <a:br>
              <a:rPr lang="en-GB" sz="2400" b="1">
                <a:ea typeface="+mn-lt"/>
                <a:cs typeface="+mn-lt"/>
              </a:rPr>
            </a:br>
            <a:r>
              <a:rPr lang="en-GB" sz="2400" b="1">
                <a:ea typeface="+mn-lt"/>
                <a:cs typeface="+mn-lt"/>
              </a:rPr>
              <a:t>Support Vector Classifier </a:t>
            </a:r>
            <a:br>
              <a:rPr lang="en-GB" sz="2400" b="1">
                <a:ea typeface="+mn-lt"/>
                <a:cs typeface="+mn-lt"/>
              </a:rPr>
            </a:br>
            <a:r>
              <a:rPr lang="en-GB" sz="2400" b="1">
                <a:ea typeface="+mn-lt"/>
                <a:cs typeface="+mn-lt"/>
              </a:rPr>
              <a:t>Model                                  -</a:t>
            </a:r>
            <a:endParaRPr lang="en-GB" sz="2400" b="1">
              <a:latin typeface="Calibri"/>
              <a:ea typeface="Calibri"/>
              <a:cs typeface="Calibri"/>
            </a:endParaRPr>
          </a:p>
        </p:txBody>
      </p:sp>
      <p:pic>
        <p:nvPicPr>
          <p:cNvPr id="3" name="Picture 2" descr="A close-up of a code&#10;&#10;Description automatically generated">
            <a:extLst>
              <a:ext uri="{FF2B5EF4-FFF2-40B4-BE49-F238E27FC236}">
                <a16:creationId xmlns:a16="http://schemas.microsoft.com/office/drawing/2014/main" id="{7FCE283B-11D3-B3CD-B12F-D26154B151BB}"/>
              </a:ext>
            </a:extLst>
          </p:cNvPr>
          <p:cNvPicPr>
            <a:picLocks noChangeAspect="1"/>
          </p:cNvPicPr>
          <p:nvPr/>
        </p:nvPicPr>
        <p:blipFill>
          <a:blip r:embed="rId3"/>
          <a:stretch>
            <a:fillRect/>
          </a:stretch>
        </p:blipFill>
        <p:spPr>
          <a:xfrm>
            <a:off x="4784400" y="3575244"/>
            <a:ext cx="6451200" cy="1003512"/>
          </a:xfrm>
          <a:prstGeom prst="rect">
            <a:avLst/>
          </a:prstGeom>
        </p:spPr>
      </p:pic>
      <p:pic>
        <p:nvPicPr>
          <p:cNvPr id="8" name="Picture 7" descr="A close-up of a sign&#10;&#10;Description automatically generated">
            <a:extLst>
              <a:ext uri="{FF2B5EF4-FFF2-40B4-BE49-F238E27FC236}">
                <a16:creationId xmlns:a16="http://schemas.microsoft.com/office/drawing/2014/main" id="{83EA61BD-561E-16CE-F85B-A938FE96E94A}"/>
              </a:ext>
            </a:extLst>
          </p:cNvPr>
          <p:cNvPicPr>
            <a:picLocks noChangeAspect="1"/>
          </p:cNvPicPr>
          <p:nvPr/>
        </p:nvPicPr>
        <p:blipFill>
          <a:blip r:embed="rId4"/>
          <a:stretch>
            <a:fillRect/>
          </a:stretch>
        </p:blipFill>
        <p:spPr>
          <a:xfrm>
            <a:off x="4894635" y="4867241"/>
            <a:ext cx="6350539" cy="649797"/>
          </a:xfrm>
          <a:prstGeom prst="rect">
            <a:avLst/>
          </a:prstGeom>
        </p:spPr>
      </p:pic>
      <p:pic>
        <p:nvPicPr>
          <p:cNvPr id="11" name="Picture 10" descr="A close-up of a test&#10;&#10;Description automatically generated">
            <a:extLst>
              <a:ext uri="{FF2B5EF4-FFF2-40B4-BE49-F238E27FC236}">
                <a16:creationId xmlns:a16="http://schemas.microsoft.com/office/drawing/2014/main" id="{61CF36E2-5079-FECA-4CCF-07C17BCEAB8A}"/>
              </a:ext>
            </a:extLst>
          </p:cNvPr>
          <p:cNvPicPr>
            <a:picLocks noChangeAspect="1"/>
          </p:cNvPicPr>
          <p:nvPr/>
        </p:nvPicPr>
        <p:blipFill>
          <a:blip r:embed="rId5"/>
          <a:stretch>
            <a:fillRect/>
          </a:stretch>
        </p:blipFill>
        <p:spPr>
          <a:xfrm>
            <a:off x="4886526" y="2540501"/>
            <a:ext cx="6245159" cy="950148"/>
          </a:xfrm>
          <a:prstGeom prst="rect">
            <a:avLst/>
          </a:prstGeom>
        </p:spPr>
      </p:pic>
    </p:spTree>
    <p:extLst>
      <p:ext uri="{BB962C8B-B14F-4D97-AF65-F5344CB8AC3E}">
        <p14:creationId xmlns:p14="http://schemas.microsoft.com/office/powerpoint/2010/main" val="297998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IT20224820 | Ihalagedara I.H.U.B</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a:t>
            </a:r>
            <a:r>
              <a:rPr lang="en-US" err="1">
                <a:solidFill>
                  <a:schemeClr val="tx1"/>
                </a:solidFill>
              </a:rPr>
              <a:t>Ihalagedara</a:t>
            </a:r>
            <a:r>
              <a:rPr lang="en-US">
                <a:solidFill>
                  <a:schemeClr val="tx1"/>
                </a:solidFill>
              </a:rPr>
              <a:t>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dirty="0" smtClean="0">
                <a:solidFill>
                  <a:prstClr val="black"/>
                </a:solidFill>
                <a:latin typeface="Cambria"/>
              </a:rPr>
              <a:pPr/>
              <a:t>22</a:t>
            </a:fld>
            <a:endParaRPr lang="en-US">
              <a:solidFill>
                <a:prstClr val="black"/>
              </a:solidFill>
              <a:latin typeface="Cambria"/>
            </a:endParaRPr>
          </a:p>
        </p:txBody>
      </p:sp>
      <p:pic>
        <p:nvPicPr>
          <p:cNvPr id="7" name="Picture 7">
            <a:extLst>
              <a:ext uri="{FF2B5EF4-FFF2-40B4-BE49-F238E27FC236}">
                <a16:creationId xmlns:a16="http://schemas.microsoft.com/office/drawing/2014/main" id="{D44005AD-03BD-7BD6-2AB6-95A938B2BA1D}"/>
              </a:ext>
            </a:extLst>
          </p:cNvPr>
          <p:cNvPicPr>
            <a:picLocks noChangeAspect="1"/>
          </p:cNvPicPr>
          <p:nvPr/>
        </p:nvPicPr>
        <p:blipFill>
          <a:blip r:embed="rId4"/>
          <a:stretch>
            <a:fillRect/>
          </a:stretch>
        </p:blipFill>
        <p:spPr>
          <a:xfrm>
            <a:off x="6798365" y="193644"/>
            <a:ext cx="5198104" cy="6117457"/>
          </a:xfrm>
          <a:prstGeom prst="rect">
            <a:avLst/>
          </a:prstGeom>
        </p:spPr>
      </p:pic>
    </p:spTree>
    <p:extLst>
      <p:ext uri="{BB962C8B-B14F-4D97-AF65-F5344CB8AC3E}">
        <p14:creationId xmlns:p14="http://schemas.microsoft.com/office/powerpoint/2010/main" val="211485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cs typeface="Calibri Light"/>
              </a:rPr>
              <a:t>Target Problem</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
        <p:nvSpPr>
          <p:cNvPr id="5" name="Content Placeholder 4">
            <a:extLst>
              <a:ext uri="{FF2B5EF4-FFF2-40B4-BE49-F238E27FC236}">
                <a16:creationId xmlns:a16="http://schemas.microsoft.com/office/drawing/2014/main" id="{4E09F211-849E-D55F-5D8F-896FEF3FA8EC}"/>
              </a:ext>
            </a:extLst>
          </p:cNvPr>
          <p:cNvSpPr>
            <a:spLocks noGrp="1"/>
          </p:cNvSpPr>
          <p:nvPr>
            <p:ph idx="1"/>
          </p:nvPr>
        </p:nvSpPr>
        <p:spPr/>
        <p:txBody>
          <a:bodyPr vert="horz" lIns="91440" tIns="45720" rIns="91440" bIns="45720" rtlCol="0" anchor="t">
            <a:normAutofit/>
          </a:bodyPr>
          <a:lstStyle/>
          <a:p>
            <a:r>
              <a:rPr lang="en-GB" sz="1800">
                <a:latin typeface="Arial"/>
                <a:cs typeface="Arial"/>
              </a:rPr>
              <a:t>Target problem – </a:t>
            </a:r>
          </a:p>
          <a:p>
            <a:r>
              <a:rPr lang="en-GB" sz="1800">
                <a:latin typeface="Arial"/>
                <a:cs typeface="Arial"/>
              </a:rPr>
              <a:t>Provide the users with the knowledge about pest and the organic pest controlling solutions. None of the available systems are capable of identifying pests with the concept of augmented reality and Sri Lankan based organic solution providing mechanism.</a:t>
            </a:r>
          </a:p>
          <a:p>
            <a:endParaRPr lang="en-US" sz="1800">
              <a:latin typeface="Arial"/>
              <a:cs typeface="Arial"/>
            </a:endParaRPr>
          </a:p>
          <a:p>
            <a:endParaRPr lang="en-GB" sz="1800">
              <a:latin typeface="Arial"/>
              <a:cs typeface="Arial"/>
            </a:endParaRPr>
          </a:p>
          <a:p>
            <a:r>
              <a:rPr lang="en-GB" sz="1800">
                <a:latin typeface="Arial"/>
                <a:cs typeface="Arial"/>
              </a:rPr>
              <a:t>Proposed solution –  </a:t>
            </a:r>
          </a:p>
          <a:p>
            <a:r>
              <a:rPr lang="en-GB" sz="1800">
                <a:latin typeface="Arial"/>
                <a:cs typeface="Arial"/>
              </a:rPr>
              <a:t>Proposed solution is to provide a pretrained system to identify pests and provide them with the solutions. The concept of augmented reality is used to identify the objects and it would be more convenient and efficient to use.</a:t>
            </a:r>
          </a:p>
        </p:txBody>
      </p:sp>
    </p:spTree>
    <p:extLst>
      <p:ext uri="{BB962C8B-B14F-4D97-AF65-F5344CB8AC3E}">
        <p14:creationId xmlns:p14="http://schemas.microsoft.com/office/powerpoint/2010/main" val="151275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GB" sz="4000"/>
              <a:t>CURRENT PROGRESS – IT20224820 (90%) </a:t>
            </a:r>
            <a:r>
              <a:rPr lang="en-US" sz="4000"/>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cs typeface="Calibri"/>
              </a:rPr>
              <a:t>Gather dataset and preprocess the data to be more useful.</a:t>
            </a:r>
          </a:p>
          <a:p>
            <a:r>
              <a:rPr lang="en-US">
                <a:cs typeface="Calibri"/>
              </a:rPr>
              <a:t>Data augmentation and noise reduction.</a:t>
            </a:r>
          </a:p>
          <a:p>
            <a:r>
              <a:rPr lang="en-US">
                <a:cs typeface="Calibri"/>
              </a:rPr>
              <a:t>Train a model with the data set which is capable of identifying 15 different classes of pests with the YOLO algorithm.</a:t>
            </a:r>
          </a:p>
          <a:p>
            <a:r>
              <a:rPr lang="en-US">
                <a:cs typeface="Calibri"/>
              </a:rPr>
              <a:t>Create a flask server and use the created best model to get the predictions.</a:t>
            </a:r>
          </a:p>
          <a:p>
            <a:r>
              <a:rPr lang="en-US">
                <a:cs typeface="Calibri"/>
              </a:rPr>
              <a:t>Create a react native user interfaces and use the created API's to get objects detected using the flask server and upload the to cloud.</a:t>
            </a:r>
          </a:p>
          <a:p>
            <a:r>
              <a:rPr lang="en-US">
                <a:cs typeface="Calibri"/>
              </a:rPr>
              <a:t>Get the results with the bounded image and display it.</a:t>
            </a:r>
          </a:p>
          <a:p>
            <a:endParaRPr lang="en-US">
              <a:cs typeface="Calibri"/>
            </a:endParaRPr>
          </a:p>
          <a:p>
            <a:endParaRPr lang="en-US">
              <a:cs typeface="Calibri"/>
            </a:endParaRP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Tree>
    <p:extLst>
      <p:ext uri="{BB962C8B-B14F-4D97-AF65-F5344CB8AC3E}">
        <p14:creationId xmlns:p14="http://schemas.microsoft.com/office/powerpoint/2010/main" val="127014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123825" y="365125"/>
            <a:ext cx="11401425" cy="1154113"/>
          </a:xfrm>
        </p:spPr>
        <p:txBody>
          <a:bodyPr>
            <a:normAutofit fontScale="90000"/>
          </a:bodyPr>
          <a:lstStyle/>
          <a:p>
            <a:pPr algn="ctr"/>
            <a:r>
              <a:rPr lang="en-GB" sz="4000"/>
              <a:t>NEXT EXPECTED PROGRESS (100% COMPLETION) IT20224820</a:t>
            </a:r>
            <a:r>
              <a:rPr lang="en-US"/>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ea typeface="+mn-lt"/>
                <a:cs typeface="+mn-lt"/>
              </a:rPr>
              <a:t>Usage of a system to provide nonchemical and organic solutions to help the crop rotation in Sri Lanka.</a:t>
            </a:r>
            <a:endParaRPr lang="en-US">
              <a:cs typeface="Calibri" panose="020F0502020204030204"/>
            </a:endParaRPr>
          </a:p>
          <a:p>
            <a:r>
              <a:rPr lang="en-US">
                <a:ea typeface="+mn-lt"/>
                <a:cs typeface="+mn-lt"/>
              </a:rPr>
              <a:t>Identifying the pests through the augmented reality and provide the traditional and organic solutions.</a:t>
            </a:r>
            <a:endParaRPr lang="en-US"/>
          </a:p>
          <a:p>
            <a:r>
              <a:rPr lang="en-US">
                <a:cs typeface="Calibri"/>
              </a:rPr>
              <a:t>Creation of algorithm system for provide the necessary solutions.</a:t>
            </a:r>
          </a:p>
          <a:p>
            <a:r>
              <a:rPr lang="en-US">
                <a:cs typeface="Calibri"/>
              </a:rPr>
              <a:t>Deploy the flask server and the react native in the cloud environment.</a:t>
            </a: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Tree>
    <p:extLst>
      <p:ext uri="{BB962C8B-B14F-4D97-AF65-F5344CB8AC3E}">
        <p14:creationId xmlns:p14="http://schemas.microsoft.com/office/powerpoint/2010/main" val="371987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1F17-5FBB-C69F-9099-DF9C90ACAF78}"/>
              </a:ext>
            </a:extLst>
          </p:cNvPr>
          <p:cNvSpPr>
            <a:spLocks noGrp="1"/>
          </p:cNvSpPr>
          <p:nvPr>
            <p:ph type="title"/>
          </p:nvPr>
        </p:nvSpPr>
        <p:spPr/>
        <p:txBody>
          <a:bodyPr/>
          <a:lstStyle/>
          <a:p>
            <a:pPr algn="ctr"/>
            <a:r>
              <a:rPr lang="en-US">
                <a:ea typeface="Calibri Light"/>
                <a:cs typeface="Calibri Light"/>
              </a:rPr>
              <a:t>Results</a:t>
            </a:r>
          </a:p>
        </p:txBody>
      </p:sp>
      <p:sp>
        <p:nvSpPr>
          <p:cNvPr id="3" name="Content Placeholder 2">
            <a:extLst>
              <a:ext uri="{FF2B5EF4-FFF2-40B4-BE49-F238E27FC236}">
                <a16:creationId xmlns:a16="http://schemas.microsoft.com/office/drawing/2014/main" id="{04B237D6-D022-D198-D252-0D95827ABF0E}"/>
              </a:ext>
            </a:extLst>
          </p:cNvPr>
          <p:cNvSpPr>
            <a:spLocks noGrp="1"/>
          </p:cNvSpPr>
          <p:nvPr>
            <p:ph idx="1"/>
          </p:nvPr>
        </p:nvSpPr>
        <p:spPr/>
        <p:txBody>
          <a:bodyPr vert="horz" lIns="91440" tIns="45720" rIns="91440" bIns="45720" rtlCol="0" anchor="t">
            <a:normAutofit/>
          </a:bodyPr>
          <a:lstStyle/>
          <a:p>
            <a:r>
              <a:rPr lang="en-US">
                <a:ea typeface="Calibri"/>
                <a:cs typeface="Calibri"/>
              </a:rPr>
              <a:t>The model was trained 6458 images representing 15 different classes.</a:t>
            </a:r>
          </a:p>
          <a:p>
            <a:r>
              <a:rPr lang="en-US">
                <a:ea typeface="Calibri"/>
                <a:cs typeface="Calibri"/>
              </a:rPr>
              <a:t>Each class having around 400-500 images.</a:t>
            </a:r>
          </a:p>
          <a:p>
            <a:r>
              <a:rPr lang="en-US">
                <a:ea typeface="Calibri"/>
                <a:cs typeface="Calibri"/>
              </a:rPr>
              <a:t>F1 score - 0.91 for all classes</a:t>
            </a:r>
          </a:p>
          <a:p>
            <a:r>
              <a:rPr lang="en-US">
                <a:ea typeface="Calibri"/>
                <a:cs typeface="Calibri"/>
              </a:rPr>
              <a:t>Precision confidence curve – 1 at 0.912</a:t>
            </a:r>
          </a:p>
          <a:p>
            <a:endParaRPr lang="en-US">
              <a:ea typeface="Calibri"/>
              <a:cs typeface="Calibri"/>
            </a:endParaRPr>
          </a:p>
        </p:txBody>
      </p:sp>
      <p:pic>
        <p:nvPicPr>
          <p:cNvPr id="4" name="Picture 3" descr="A close up of a white insect&#10;&#10;Description automatically generated">
            <a:extLst>
              <a:ext uri="{FF2B5EF4-FFF2-40B4-BE49-F238E27FC236}">
                <a16:creationId xmlns:a16="http://schemas.microsoft.com/office/drawing/2014/main" id="{5B2C25AE-1810-6DD4-9D3C-81E58E415CF7}"/>
              </a:ext>
            </a:extLst>
          </p:cNvPr>
          <p:cNvPicPr>
            <a:picLocks noChangeAspect="1"/>
          </p:cNvPicPr>
          <p:nvPr/>
        </p:nvPicPr>
        <p:blipFill>
          <a:blip r:embed="rId2"/>
          <a:stretch>
            <a:fillRect/>
          </a:stretch>
        </p:blipFill>
        <p:spPr>
          <a:xfrm>
            <a:off x="3048000" y="4384848"/>
            <a:ext cx="2743200" cy="2107854"/>
          </a:xfrm>
          <a:prstGeom prst="rect">
            <a:avLst/>
          </a:prstGeom>
        </p:spPr>
      </p:pic>
    </p:spTree>
    <p:extLst>
      <p:ext uri="{BB962C8B-B14F-4D97-AF65-F5344CB8AC3E}">
        <p14:creationId xmlns:p14="http://schemas.microsoft.com/office/powerpoint/2010/main" val="423778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IT20151874 | </a:t>
            </a:r>
            <a:r>
              <a:rPr lang="en-GB" sz="4000" b="1" err="1">
                <a:latin typeface="Adobe Devanagari"/>
                <a:ea typeface="Cambria"/>
              </a:rPr>
              <a:t>Waththaladeniya</a:t>
            </a:r>
            <a:r>
              <a:rPr lang="en-GB" sz="4000" b="1">
                <a:latin typeface="Adobe Devanagari"/>
                <a:ea typeface="Cambria"/>
              </a:rPr>
              <a:t> N.M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542335"/>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338659"/>
            <a:ext cx="7297150" cy="519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27</a:t>
            </a:fld>
            <a:endParaRPr lang="en-US">
              <a:solidFill>
                <a:prstClr val="black"/>
              </a:solidFill>
              <a:latin typeface="Cambria"/>
            </a:endParaRPr>
          </a:p>
        </p:txBody>
      </p:sp>
      <p:pic>
        <p:nvPicPr>
          <p:cNvPr id="7" name="Picture 9">
            <a:extLst>
              <a:ext uri="{FF2B5EF4-FFF2-40B4-BE49-F238E27FC236}">
                <a16:creationId xmlns:a16="http://schemas.microsoft.com/office/drawing/2014/main" id="{46A0B298-6BC2-9A08-B724-D759E5319887}"/>
              </a:ext>
            </a:extLst>
          </p:cNvPr>
          <p:cNvPicPr>
            <a:picLocks noChangeAspect="1"/>
          </p:cNvPicPr>
          <p:nvPr/>
        </p:nvPicPr>
        <p:blipFill rotWithShape="1">
          <a:blip r:embed="rId4"/>
          <a:srcRect t="8437" r="330" b="15484"/>
          <a:stretch/>
        </p:blipFill>
        <p:spPr>
          <a:xfrm>
            <a:off x="9613900" y="393700"/>
            <a:ext cx="2062863" cy="2102328"/>
          </a:xfrm>
          <a:prstGeom prst="rect">
            <a:avLst/>
          </a:prstGeom>
        </p:spPr>
      </p:pic>
    </p:spTree>
    <p:extLst>
      <p:ext uri="{BB962C8B-B14F-4D97-AF65-F5344CB8AC3E}">
        <p14:creationId xmlns:p14="http://schemas.microsoft.com/office/powerpoint/2010/main" val="383479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Problem</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20516"/>
            <a:ext cx="7297150" cy="537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AB5CE2B4-0DDC-AE87-B30F-5BEE03CAF536}"/>
              </a:ext>
            </a:extLst>
          </p:cNvPr>
          <p:cNvSpPr>
            <a:spLocks noGrp="1"/>
          </p:cNvSpPr>
          <p:nvPr>
            <p:ph idx="1"/>
          </p:nvPr>
        </p:nvSpPr>
        <p:spPr/>
        <p:txBody>
          <a:bodyPr vert="horz" lIns="91440" tIns="45720" rIns="91440" bIns="45720" rtlCol="0" anchor="t">
            <a:normAutofit/>
          </a:bodyPr>
          <a:lstStyle/>
          <a:p>
            <a:r>
              <a:rPr lang="en-US">
                <a:cs typeface="Calibri"/>
              </a:rPr>
              <a:t>Target problem - </a:t>
            </a:r>
          </a:p>
          <a:p>
            <a:pPr lvl="1"/>
            <a:r>
              <a:rPr lang="en-US">
                <a:cs typeface="Calibri"/>
              </a:rPr>
              <a:t>Current marketplace does not contain a way to identify the real time weather like humidity and temperature using IOT device and get the suitable crop and various information about the crop.</a:t>
            </a:r>
          </a:p>
          <a:p>
            <a:pPr>
              <a:buFont typeface="Arial"/>
              <a:buChar char="•"/>
            </a:pPr>
            <a:r>
              <a:rPr lang="en-US">
                <a:latin typeface="Calibri"/>
                <a:cs typeface="Arial"/>
              </a:rPr>
              <a:t>Propose system</a:t>
            </a:r>
            <a:r>
              <a:rPr lang="en-US">
                <a:latin typeface="Arial"/>
                <a:cs typeface="Arial"/>
              </a:rPr>
              <a:t> - </a:t>
            </a:r>
          </a:p>
          <a:p>
            <a:pPr marL="971550" lvl="1" indent="-285750">
              <a:buFont typeface="Arial"/>
              <a:buChar char="•"/>
            </a:pPr>
            <a:r>
              <a:rPr lang="en-US">
                <a:latin typeface="Calibri"/>
                <a:cs typeface="Arial"/>
              </a:rPr>
              <a:t>To develop a system which can identify suitable crop based on the area weather condition and provide weather data for next month and suggest solution to reduce impact on weather changes.</a:t>
            </a:r>
          </a:p>
        </p:txBody>
      </p:sp>
    </p:spTree>
    <p:extLst>
      <p:ext uri="{BB962C8B-B14F-4D97-AF65-F5344CB8AC3E}">
        <p14:creationId xmlns:p14="http://schemas.microsoft.com/office/powerpoint/2010/main" val="317986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cs typeface="Calibri Light"/>
              </a:rPr>
              <a:t>Current progress(90%) – IT20151874</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83557" y="1499054"/>
            <a:ext cx="10092541" cy="4351338"/>
          </a:xfrm>
          <a:ln>
            <a:solidFill>
              <a:schemeClr val="tx1"/>
            </a:solidFill>
          </a:ln>
        </p:spPr>
        <p:txBody>
          <a:bodyPr vert="horz" lIns="91440" tIns="45720" rIns="91440" bIns="45720" rtlCol="0" anchor="t">
            <a:normAutofit/>
          </a:bodyPr>
          <a:lstStyle/>
          <a:p>
            <a:pPr marL="12065" marR="267335" indent="0">
              <a:spcBef>
                <a:spcPts val="105"/>
              </a:spcBef>
              <a:buNone/>
            </a:pPr>
            <a:endParaRPr lang="en-US">
              <a:ea typeface="+mn-lt"/>
              <a:cs typeface="+mn-lt"/>
            </a:endParaRPr>
          </a:p>
          <a:p>
            <a:pPr marL="355600" marR="267335" indent="-343535">
              <a:lnSpc>
                <a:spcPct val="100000"/>
              </a:lnSpc>
              <a:spcBef>
                <a:spcPts val="105"/>
              </a:spcBef>
              <a:buClr>
                <a:srgbClr val="8AD0D6"/>
              </a:buClr>
            </a:pPr>
            <a:r>
              <a:rPr lang="en-US">
                <a:ea typeface="+mn-lt"/>
                <a:cs typeface="+mn-lt"/>
              </a:rPr>
              <a:t>Configure IOT device and integrate it with mobile app to identify the weather condition.</a:t>
            </a:r>
          </a:p>
          <a:p>
            <a:pPr marL="355600" marR="267335" indent="-343535">
              <a:lnSpc>
                <a:spcPct val="100000"/>
              </a:lnSpc>
              <a:spcBef>
                <a:spcPts val="105"/>
              </a:spcBef>
              <a:buClr>
                <a:srgbClr val="8AD0D6"/>
              </a:buClr>
            </a:pPr>
            <a:r>
              <a:rPr lang="en-US">
                <a:cs typeface="Calibri"/>
              </a:rPr>
              <a:t>Trained data model using decision tree algorithm to recommend the crop based on the current weather data.</a:t>
            </a:r>
          </a:p>
          <a:p>
            <a:r>
              <a:rPr lang="en-US">
                <a:cs typeface="Calibri"/>
              </a:rPr>
              <a:t>Implemented function to get the current and next 7 days weather condition using a web API.</a:t>
            </a:r>
          </a:p>
          <a:p>
            <a:r>
              <a:rPr lang="en-US">
                <a:cs typeface="Calibri"/>
              </a:rPr>
              <a:t>Implemented the react native mobile app to display most suitable crop and weather conditions.</a:t>
            </a:r>
          </a:p>
          <a:p>
            <a:pPr marL="0" indent="0">
              <a:buNone/>
            </a:pPr>
            <a:endParaRPr lang="en-US">
              <a:cs typeface="Calibri"/>
            </a:endParaRPr>
          </a:p>
          <a:p>
            <a:endParaRPr lang="en-US">
              <a:cs typeface="Calibri"/>
            </a:endParaRP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Tree>
    <p:extLst>
      <p:ext uri="{BB962C8B-B14F-4D97-AF65-F5344CB8AC3E}">
        <p14:creationId xmlns:p14="http://schemas.microsoft.com/office/powerpoint/2010/main" val="145082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3</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Proposed System Overview Diagram</a:t>
            </a:r>
          </a:p>
        </p:txBody>
      </p:sp>
      <p:pic>
        <p:nvPicPr>
          <p:cNvPr id="10" name="Picture 9" descr="Graphical user interface, application&#10;&#10;Description automatically generated">
            <a:extLst>
              <a:ext uri="{FF2B5EF4-FFF2-40B4-BE49-F238E27FC236}">
                <a16:creationId xmlns:a16="http://schemas.microsoft.com/office/drawing/2014/main" id="{F5479D32-D110-7C54-5C7D-9A063CA74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370" y="774666"/>
            <a:ext cx="6816364" cy="5718209"/>
          </a:xfrm>
          <a:prstGeom prst="rect">
            <a:avLst/>
          </a:prstGeom>
        </p:spPr>
      </p:pic>
      <p:sp>
        <p:nvSpPr>
          <p:cNvPr id="3" name="TextBox 2">
            <a:extLst>
              <a:ext uri="{FF2B5EF4-FFF2-40B4-BE49-F238E27FC236}">
                <a16:creationId xmlns:a16="http://schemas.microsoft.com/office/drawing/2014/main" id="{438C0ED5-55C6-0A2A-132F-EABF30017D83}"/>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338024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si-LK" err="1">
                <a:cs typeface="Iskoola Pota"/>
              </a:rPr>
              <a:t>Next</a:t>
            </a:r>
            <a:r>
              <a:rPr lang="si-LK">
                <a:cs typeface="Iskoola Pota"/>
              </a:rPr>
              <a:t> </a:t>
            </a:r>
            <a:r>
              <a:rPr lang="si-LK" err="1">
                <a:cs typeface="Iskoola Pota"/>
              </a:rPr>
              <a:t>Expected</a:t>
            </a:r>
            <a:r>
              <a:rPr lang="si-LK">
                <a:cs typeface="Iskoola Pota"/>
              </a:rPr>
              <a:t> </a:t>
            </a:r>
            <a:r>
              <a:rPr lang="si-LK" err="1">
                <a:cs typeface="Iskoola Pota"/>
              </a:rPr>
              <a:t>progress</a:t>
            </a:r>
            <a:r>
              <a:rPr lang="si-LK">
                <a:cs typeface="Iskoola Pota"/>
              </a:rPr>
              <a:t> (100% </a:t>
            </a:r>
            <a:r>
              <a:rPr lang="si-LK" err="1">
                <a:cs typeface="Iskoola Pota"/>
              </a:rPr>
              <a:t>completion</a:t>
            </a:r>
            <a:r>
              <a:rPr lang="si-LK">
                <a:cs typeface="Iskoola Pota"/>
              </a:rPr>
              <a:t>) IT20151874 </a:t>
            </a:r>
            <a:endParaRPr lang="en-US"/>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pPr>
              <a:lnSpc>
                <a:spcPct val="100000"/>
              </a:lnSpc>
              <a:spcBef>
                <a:spcPts val="0"/>
              </a:spcBef>
              <a:buFont typeface="Arial MT,Sans-Serif" panose="020B0604020202020204" pitchFamily="34" charset="0"/>
            </a:pPr>
            <a:r>
              <a:rPr lang="en-US">
                <a:ea typeface="+mn-lt"/>
                <a:cs typeface="+mn-lt"/>
              </a:rPr>
              <a:t>Integrate IOT data with application. </a:t>
            </a:r>
          </a:p>
          <a:p>
            <a:pPr>
              <a:lnSpc>
                <a:spcPct val="100000"/>
              </a:lnSpc>
              <a:spcBef>
                <a:spcPts val="0"/>
              </a:spcBef>
              <a:buFont typeface="Arial MT,Sans-Serif" panose="020B0604020202020204" pitchFamily="34" charset="0"/>
            </a:pPr>
            <a:r>
              <a:rPr lang="en-US">
                <a:ea typeface="+mn-lt"/>
                <a:cs typeface="+mn-lt"/>
              </a:rPr>
              <a:t>Identify the weather conditions for next 7days using web </a:t>
            </a:r>
            <a:r>
              <a:rPr lang="en-US" err="1">
                <a:ea typeface="+mn-lt"/>
                <a:cs typeface="+mn-lt"/>
              </a:rPr>
              <a:t>api</a:t>
            </a:r>
            <a:r>
              <a:rPr lang="en-US">
                <a:ea typeface="+mn-lt"/>
                <a:cs typeface="+mn-lt"/>
              </a:rPr>
              <a:t>.</a:t>
            </a:r>
          </a:p>
          <a:p>
            <a:pPr>
              <a:lnSpc>
                <a:spcPct val="100000"/>
              </a:lnSpc>
              <a:spcBef>
                <a:spcPts val="0"/>
              </a:spcBef>
              <a:buFont typeface="Arial MT,Sans-Serif" panose="020B0604020202020204" pitchFamily="34" charset="0"/>
            </a:pPr>
            <a:r>
              <a:rPr lang="en-US">
                <a:ea typeface="+mn-lt"/>
                <a:cs typeface="+mn-lt"/>
              </a:rPr>
              <a:t>Recommend most suitable crop according to the weather condition.</a:t>
            </a:r>
          </a:p>
          <a:p>
            <a:pPr>
              <a:lnSpc>
                <a:spcPct val="100000"/>
              </a:lnSpc>
              <a:spcBef>
                <a:spcPts val="0"/>
              </a:spcBef>
              <a:buFont typeface="Arial MT,Sans-Serif" panose="020B0604020202020204" pitchFamily="34" charset="0"/>
            </a:pPr>
            <a:r>
              <a:rPr lang="en-US">
                <a:ea typeface="+mn-lt"/>
                <a:cs typeface="+mn-lt"/>
              </a:rPr>
              <a:t>Provide solution to reduce the impact on weather changes.</a:t>
            </a:r>
          </a:p>
          <a:p>
            <a:pPr>
              <a:lnSpc>
                <a:spcPct val="100000"/>
              </a:lnSpc>
              <a:spcBef>
                <a:spcPts val="0"/>
              </a:spcBef>
              <a:buFont typeface="Arial MT,Sans-Serif" panose="020B0604020202020204" pitchFamily="34" charset="0"/>
              <a:buChar char="•"/>
            </a:pPr>
            <a:endParaRPr lang="en-US">
              <a:cs typeface="Calibri" panose="020F0502020204030204"/>
            </a:endParaRPr>
          </a:p>
          <a:p>
            <a:pPr marL="0" indent="0">
              <a:lnSpc>
                <a:spcPct val="100000"/>
              </a:lnSpc>
              <a:spcBef>
                <a:spcPts val="0"/>
              </a:spcBef>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288079"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359571" y="6400866"/>
            <a:ext cx="1066800" cy="461665"/>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sz="1200">
              <a:solidFill>
                <a:prstClr val="black"/>
              </a:solidFill>
              <a:ea typeface="+mn-lt"/>
              <a:cs typeface="+mn-lt"/>
            </a:endParaRPr>
          </a:p>
          <a:p>
            <a:endParaRPr lang="en-US" sz="1200" b="1">
              <a:latin typeface="Cambria"/>
              <a:ea typeface="Cambria"/>
            </a:endParaRPr>
          </a:p>
        </p:txBody>
      </p:sp>
    </p:spTree>
    <p:extLst>
      <p:ext uri="{BB962C8B-B14F-4D97-AF65-F5344CB8AC3E}">
        <p14:creationId xmlns:p14="http://schemas.microsoft.com/office/powerpoint/2010/main" val="59500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4</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System Applications</a:t>
            </a:r>
          </a:p>
        </p:txBody>
      </p:sp>
      <p:pic>
        <p:nvPicPr>
          <p:cNvPr id="21" name="Picture 20" descr="A screen shot of a phone&#10;&#10;Description automatically generated with medium confidence">
            <a:extLst>
              <a:ext uri="{FF2B5EF4-FFF2-40B4-BE49-F238E27FC236}">
                <a16:creationId xmlns:a16="http://schemas.microsoft.com/office/drawing/2014/main" id="{FAE85523-9ED0-8388-DFBA-1978D2D2E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389" y="1064685"/>
            <a:ext cx="2429654" cy="4983690"/>
          </a:xfrm>
          <a:prstGeom prst="rect">
            <a:avLst/>
          </a:prstGeom>
        </p:spPr>
      </p:pic>
      <p:pic>
        <p:nvPicPr>
          <p:cNvPr id="11" name="Picture 10" descr="A screenshot of a cell phone&#10;&#10;Description automatically generated with medium confidence">
            <a:extLst>
              <a:ext uri="{FF2B5EF4-FFF2-40B4-BE49-F238E27FC236}">
                <a16:creationId xmlns:a16="http://schemas.microsoft.com/office/drawing/2014/main" id="{F32F3687-1D36-37C2-5F86-83C9927165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83" y="1149261"/>
            <a:ext cx="2429653" cy="4933875"/>
          </a:xfrm>
          <a:prstGeom prst="rect">
            <a:avLst/>
          </a:prstGeom>
        </p:spPr>
      </p:pic>
      <p:pic>
        <p:nvPicPr>
          <p:cNvPr id="13" name="Picture 12" descr="A screenshot of a bug on a plant&#10;&#10;Description automatically generated with medium confidence">
            <a:extLst>
              <a:ext uri="{FF2B5EF4-FFF2-40B4-BE49-F238E27FC236}">
                <a16:creationId xmlns:a16="http://schemas.microsoft.com/office/drawing/2014/main" id="{FE049B8A-9B6D-BC3C-1D3A-4908E06DB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862" y="1121930"/>
            <a:ext cx="2235478" cy="4871884"/>
          </a:xfrm>
          <a:prstGeom prst="rect">
            <a:avLst/>
          </a:prstGeom>
        </p:spPr>
      </p:pic>
      <p:pic>
        <p:nvPicPr>
          <p:cNvPr id="3" name="Picture 6" descr="A picture containing text, insect&#10;&#10;Description automatically generated">
            <a:extLst>
              <a:ext uri="{FF2B5EF4-FFF2-40B4-BE49-F238E27FC236}">
                <a16:creationId xmlns:a16="http://schemas.microsoft.com/office/drawing/2014/main" id="{9614136D-ADCA-0A32-7A64-8B4623AECE9F}"/>
              </a:ext>
            </a:extLst>
          </p:cNvPr>
          <p:cNvPicPr>
            <a:picLocks noChangeAspect="1"/>
          </p:cNvPicPr>
          <p:nvPr/>
        </p:nvPicPr>
        <p:blipFill>
          <a:blip r:embed="rId7"/>
          <a:stretch>
            <a:fillRect/>
          </a:stretch>
        </p:blipFill>
        <p:spPr>
          <a:xfrm>
            <a:off x="8656863" y="1085850"/>
            <a:ext cx="2298250" cy="4962525"/>
          </a:xfrm>
          <a:prstGeom prst="rect">
            <a:avLst/>
          </a:prstGeom>
        </p:spPr>
      </p:pic>
      <p:sp>
        <p:nvSpPr>
          <p:cNvPr id="6" name="TextBox 5">
            <a:extLst>
              <a:ext uri="{FF2B5EF4-FFF2-40B4-BE49-F238E27FC236}">
                <a16:creationId xmlns:a16="http://schemas.microsoft.com/office/drawing/2014/main" id="{85EB1C5D-5B4E-F7ED-6E01-90056DA6010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8227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5</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System Applications</a:t>
            </a:r>
          </a:p>
        </p:txBody>
      </p:sp>
      <p:sp>
        <p:nvSpPr>
          <p:cNvPr id="3" name="TextBox 2">
            <a:extLst>
              <a:ext uri="{FF2B5EF4-FFF2-40B4-BE49-F238E27FC236}">
                <a16:creationId xmlns:a16="http://schemas.microsoft.com/office/drawing/2014/main" id="{A4C311E0-6BA5-9125-0802-3E3E9C03550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pic>
        <p:nvPicPr>
          <p:cNvPr id="8" name="Picture 7">
            <a:extLst>
              <a:ext uri="{FF2B5EF4-FFF2-40B4-BE49-F238E27FC236}">
                <a16:creationId xmlns:a16="http://schemas.microsoft.com/office/drawing/2014/main" id="{DB5D89CE-53C0-AC90-1C35-58A3F263D6C8}"/>
              </a:ext>
            </a:extLst>
          </p:cNvPr>
          <p:cNvPicPr>
            <a:picLocks noChangeAspect="1"/>
          </p:cNvPicPr>
          <p:nvPr/>
        </p:nvPicPr>
        <p:blipFill>
          <a:blip r:embed="rId4"/>
          <a:stretch>
            <a:fillRect/>
          </a:stretch>
        </p:blipFill>
        <p:spPr>
          <a:xfrm>
            <a:off x="2954903" y="1028698"/>
            <a:ext cx="2151341" cy="4628291"/>
          </a:xfrm>
          <a:prstGeom prst="rect">
            <a:avLst/>
          </a:prstGeom>
        </p:spPr>
      </p:pic>
      <p:pic>
        <p:nvPicPr>
          <p:cNvPr id="7" name="Picture 6" descr="A screenshot of a weather report&#10;&#10;Description automatically generated">
            <a:extLst>
              <a:ext uri="{FF2B5EF4-FFF2-40B4-BE49-F238E27FC236}">
                <a16:creationId xmlns:a16="http://schemas.microsoft.com/office/drawing/2014/main" id="{036C8504-69F6-F158-A7EA-33354BC7D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803" y="1028699"/>
            <a:ext cx="2245813" cy="4628291"/>
          </a:xfrm>
          <a:prstGeom prst="rect">
            <a:avLst/>
          </a:prstGeom>
        </p:spPr>
      </p:pic>
    </p:spTree>
    <p:extLst>
      <p:ext uri="{BB962C8B-B14F-4D97-AF65-F5344CB8AC3E}">
        <p14:creationId xmlns:p14="http://schemas.microsoft.com/office/powerpoint/2010/main" val="398098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6</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Visit to </a:t>
            </a:r>
            <a:r>
              <a:rPr lang="en-US" sz="4400" err="1"/>
              <a:t>Gannoruwa</a:t>
            </a:r>
            <a:endParaRPr lang="en-US" sz="4400"/>
          </a:p>
        </p:txBody>
      </p:sp>
      <p:sp>
        <p:nvSpPr>
          <p:cNvPr id="3" name="TextBox 2">
            <a:extLst>
              <a:ext uri="{FF2B5EF4-FFF2-40B4-BE49-F238E27FC236}">
                <a16:creationId xmlns:a16="http://schemas.microsoft.com/office/drawing/2014/main" id="{A4C311E0-6BA5-9125-0802-3E3E9C03550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pic>
        <p:nvPicPr>
          <p:cNvPr id="20" name="Picture 19" descr="A person sitting down and looking at a person sitting down&#10;&#10;Description automatically generated">
            <a:extLst>
              <a:ext uri="{FF2B5EF4-FFF2-40B4-BE49-F238E27FC236}">
                <a16:creationId xmlns:a16="http://schemas.microsoft.com/office/drawing/2014/main" id="{118EA129-5FF0-591F-C378-E30F64A85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181" y="1043303"/>
            <a:ext cx="4090600" cy="3067950"/>
          </a:xfrm>
          <a:prstGeom prst="rect">
            <a:avLst/>
          </a:prstGeom>
        </p:spPr>
      </p:pic>
      <p:pic>
        <p:nvPicPr>
          <p:cNvPr id="22" name="Picture 21" descr="A field of cabbages in a garden&#10;&#10;Description automatically generated">
            <a:extLst>
              <a:ext uri="{FF2B5EF4-FFF2-40B4-BE49-F238E27FC236}">
                <a16:creationId xmlns:a16="http://schemas.microsoft.com/office/drawing/2014/main" id="{8FB61715-BD89-A452-25DC-46CCF85D4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543" y="4120888"/>
            <a:ext cx="3664225" cy="2061127"/>
          </a:xfrm>
          <a:prstGeom prst="rect">
            <a:avLst/>
          </a:prstGeom>
        </p:spPr>
      </p:pic>
      <p:pic>
        <p:nvPicPr>
          <p:cNvPr id="24" name="Picture 23" descr="A field of plants with a fence&#10;&#10;Description automatically generated with medium confidence">
            <a:extLst>
              <a:ext uri="{FF2B5EF4-FFF2-40B4-BE49-F238E27FC236}">
                <a16:creationId xmlns:a16="http://schemas.microsoft.com/office/drawing/2014/main" id="{C656369B-CE22-90E2-4E5B-9CA0A1425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57" y="4120888"/>
            <a:ext cx="3449886" cy="2061127"/>
          </a:xfrm>
          <a:prstGeom prst="rect">
            <a:avLst/>
          </a:prstGeom>
        </p:spPr>
      </p:pic>
      <p:pic>
        <p:nvPicPr>
          <p:cNvPr id="28" name="Picture 27" descr="A person holding a helmet and a notebook&#10;&#10;Description automatically generated">
            <a:extLst>
              <a:ext uri="{FF2B5EF4-FFF2-40B4-BE49-F238E27FC236}">
                <a16:creationId xmlns:a16="http://schemas.microsoft.com/office/drawing/2014/main" id="{206E2DFB-3F0A-295C-EC01-0E774C4B97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982" y="1033668"/>
            <a:ext cx="1806199" cy="3087220"/>
          </a:xfrm>
          <a:prstGeom prst="rect">
            <a:avLst/>
          </a:prstGeom>
        </p:spPr>
      </p:pic>
      <p:pic>
        <p:nvPicPr>
          <p:cNvPr id="7" name="Picture 6" descr="A sign on a fence&#10;&#10;Description automatically generated">
            <a:extLst>
              <a:ext uri="{FF2B5EF4-FFF2-40B4-BE49-F238E27FC236}">
                <a16:creationId xmlns:a16="http://schemas.microsoft.com/office/drawing/2014/main" id="{1DADD216-1E88-3FB8-AADB-57B66985C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1781" y="1033667"/>
            <a:ext cx="2300962" cy="3067949"/>
          </a:xfrm>
          <a:prstGeom prst="rect">
            <a:avLst/>
          </a:prstGeom>
        </p:spPr>
      </p:pic>
      <p:pic>
        <p:nvPicPr>
          <p:cNvPr id="10" name="Picture 9" descr="A sign with images and text&#10;&#10;Description automatically generated">
            <a:extLst>
              <a:ext uri="{FF2B5EF4-FFF2-40B4-BE49-F238E27FC236}">
                <a16:creationId xmlns:a16="http://schemas.microsoft.com/office/drawing/2014/main" id="{75AEE77F-45A4-3D52-64E7-DB3F81F86B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3768" y="4101616"/>
            <a:ext cx="3664225" cy="2061126"/>
          </a:xfrm>
          <a:prstGeom prst="rect">
            <a:avLst/>
          </a:prstGeom>
        </p:spPr>
      </p:pic>
      <p:pic>
        <p:nvPicPr>
          <p:cNvPr id="12" name="Picture 11" descr="A couple of men standing in a field of plants&#10;&#10;Description automatically generated">
            <a:extLst>
              <a:ext uri="{FF2B5EF4-FFF2-40B4-BE49-F238E27FC236}">
                <a16:creationId xmlns:a16="http://schemas.microsoft.com/office/drawing/2014/main" id="{72D91285-7CE0-50B2-E439-E752A8ACCD33}"/>
              </a:ext>
            </a:extLst>
          </p:cNvPr>
          <p:cNvPicPr>
            <a:picLocks noChangeAspect="1"/>
          </p:cNvPicPr>
          <p:nvPr/>
        </p:nvPicPr>
        <p:blipFill rotWithShape="1">
          <a:blip r:embed="rId10">
            <a:extLst>
              <a:ext uri="{28A0092B-C50C-407E-A947-70E740481C1C}">
                <a14:useLocalDpi xmlns:a14="http://schemas.microsoft.com/office/drawing/2010/main" val="0"/>
              </a:ext>
            </a:extLst>
          </a:blip>
          <a:srcRect l="498" r="41072"/>
          <a:stretch/>
        </p:blipFill>
        <p:spPr>
          <a:xfrm>
            <a:off x="8862743" y="1033667"/>
            <a:ext cx="2390152" cy="3067949"/>
          </a:xfrm>
          <a:prstGeom prst="rect">
            <a:avLst/>
          </a:prstGeom>
        </p:spPr>
      </p:pic>
    </p:spTree>
    <p:extLst>
      <p:ext uri="{BB962C8B-B14F-4D97-AF65-F5344CB8AC3E}">
        <p14:creationId xmlns:p14="http://schemas.microsoft.com/office/powerpoint/2010/main" val="293113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IT20244552 | Ranasinghe R.A.D.M.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7</a:t>
            </a:fld>
            <a:endParaRPr lang="en-US">
              <a:solidFill>
                <a:prstClr val="black"/>
              </a:solidFill>
              <a:latin typeface="Cambria"/>
            </a:endParaRPr>
          </a:p>
        </p:txBody>
      </p:sp>
      <p:pic>
        <p:nvPicPr>
          <p:cNvPr id="11" name="Picture 10">
            <a:extLst>
              <a:ext uri="{FF2B5EF4-FFF2-40B4-BE49-F238E27FC236}">
                <a16:creationId xmlns:a16="http://schemas.microsoft.com/office/drawing/2014/main" id="{EC19EFBD-A601-412D-A8C4-C0D4E7759B3A}"/>
              </a:ext>
            </a:extLst>
          </p:cNvPr>
          <p:cNvPicPr>
            <a:picLocks noChangeAspect="1"/>
          </p:cNvPicPr>
          <p:nvPr/>
        </p:nvPicPr>
        <p:blipFill>
          <a:blip r:embed="rId4" cstate="print">
            <a:extLst>
              <a:ext uri="{28A0092B-C50C-407E-A947-70E740481C1C}">
                <a14:useLocalDpi xmlns:a14="http://schemas.microsoft.com/office/drawing/2010/main" val="0"/>
              </a:ext>
            </a:extLst>
          </a:blip>
          <a:srcRect t="2118" b="2118"/>
          <a:stretch/>
        </p:blipFill>
        <p:spPr>
          <a:xfrm>
            <a:off x="7023652" y="229575"/>
            <a:ext cx="4652515" cy="5940631"/>
          </a:xfrm>
          <a:prstGeom prst="rect">
            <a:avLst/>
          </a:prstGeom>
        </p:spPr>
      </p:pic>
      <p:sp>
        <p:nvSpPr>
          <p:cNvPr id="6" name="TextBox 5">
            <a:extLst>
              <a:ext uri="{FF2B5EF4-FFF2-40B4-BE49-F238E27FC236}">
                <a16:creationId xmlns:a16="http://schemas.microsoft.com/office/drawing/2014/main" id="{A5BD9CDE-1692-316B-0C67-5BA750EDF9DD}"/>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87335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Problem</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r>
              <a:rPr lang="en-US" sz="3800">
                <a:effectLst/>
                <a:latin typeface="TwCenMT"/>
              </a:rPr>
              <a:t>Problem: No existing software solution utilizes precision agriculture data for crop rotation planning.</a:t>
            </a:r>
            <a:br>
              <a:rPr lang="en-US" sz="3800">
                <a:effectLst/>
                <a:latin typeface="TwCenMT"/>
              </a:rPr>
            </a:br>
            <a:endParaRPr lang="en-US" sz="3200">
              <a:effectLst/>
              <a:latin typeface="TwCenMT"/>
            </a:endParaRPr>
          </a:p>
          <a:p>
            <a:pPr lvl="1"/>
            <a:r>
              <a:rPr lang="en-US" sz="2600">
                <a:effectLst/>
                <a:latin typeface="TwCenMT"/>
              </a:rPr>
              <a:t>Crop rotation is crucial for soil health, pest management, and maximizing yields.</a:t>
            </a:r>
          </a:p>
          <a:p>
            <a:pPr lvl="1"/>
            <a:r>
              <a:rPr lang="en-US" sz="2600">
                <a:effectLst/>
                <a:latin typeface="TwCenMT"/>
              </a:rPr>
              <a:t>Current agricultural software lacks integrated crop rotation planning capabilities.</a:t>
            </a:r>
          </a:p>
          <a:p>
            <a:pPr lvl="1"/>
            <a:r>
              <a:rPr lang="en-US" sz="2600">
                <a:effectLst/>
                <a:latin typeface="TwCenMT"/>
              </a:rPr>
              <a:t>Farmers manually collect and analyze data, leading to suboptimal decisions and reduced yields.</a:t>
            </a:r>
          </a:p>
          <a:p>
            <a:pPr lvl="1"/>
            <a:endParaRPr lang="en-US" sz="2000">
              <a:latin typeface="TwCenMT"/>
            </a:endParaRPr>
          </a:p>
          <a:p>
            <a:pPr lvl="1"/>
            <a:endParaRPr lang="en-US" sz="2000">
              <a:effectLst/>
              <a:latin typeface="TwCenMT"/>
            </a:endParaRPr>
          </a:p>
        </p:txBody>
      </p:sp>
      <p:sp>
        <p:nvSpPr>
          <p:cNvPr id="8" name="Rectangle 7">
            <a:extLst>
              <a:ext uri="{FF2B5EF4-FFF2-40B4-BE49-F238E27FC236}">
                <a16:creationId xmlns:a16="http://schemas.microsoft.com/office/drawing/2014/main" id="{A39F04B5-0BE2-B238-4D87-0EA57FF683F9}"/>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3" name="TextBox 2">
            <a:extLst>
              <a:ext uri="{FF2B5EF4-FFF2-40B4-BE49-F238E27FC236}">
                <a16:creationId xmlns:a16="http://schemas.microsoft.com/office/drawing/2014/main" id="{30DD1D1F-8AFE-36DC-B94E-86D97745CB1A}"/>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9477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Solution</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r>
              <a:rPr lang="en-US" sz="3800">
                <a:effectLst/>
                <a:latin typeface="TwCenMT"/>
              </a:rPr>
              <a:t>Solution: Develop a software tool that leverages precision agriculture data for optimized crop rotation plans.</a:t>
            </a:r>
            <a:endParaRPr lang="en-US" sz="3200">
              <a:effectLst/>
              <a:latin typeface="TwCenMT"/>
            </a:endParaRPr>
          </a:p>
          <a:p>
            <a:pPr lvl="1"/>
            <a:r>
              <a:rPr lang="en-US" sz="2600">
                <a:effectLst/>
                <a:latin typeface="TwCenMT"/>
              </a:rPr>
              <a:t>Benefits: Improved decision-making, increased productivity, and enhanced sustainability. </a:t>
            </a:r>
          </a:p>
          <a:p>
            <a:pPr lvl="1"/>
            <a:r>
              <a:rPr lang="en-US" sz="2600">
                <a:effectLst/>
                <a:latin typeface="TwCenMT"/>
              </a:rPr>
              <a:t>Factors considered: Soil health, Weather data, Pest attack history, Previous grown crops, Farmer choice, No of years for crop rotation.</a:t>
            </a:r>
          </a:p>
          <a:p>
            <a:pPr lvl="1"/>
            <a:r>
              <a:rPr lang="en-US" sz="2600">
                <a:effectLst/>
                <a:latin typeface="TwCenMT"/>
              </a:rPr>
              <a:t>Powering efficient and sustainable farming practices through technology.</a:t>
            </a:r>
            <a:endParaRPr lang="en-US" sz="2000">
              <a:latin typeface="TwCenMT"/>
            </a:endParaRPr>
          </a:p>
          <a:p>
            <a:pPr lvl="1"/>
            <a:endParaRPr lang="en-US" sz="2000">
              <a:effectLst/>
              <a:latin typeface="TwCenMT"/>
            </a:endParaRPr>
          </a:p>
        </p:txBody>
      </p:sp>
      <p:sp>
        <p:nvSpPr>
          <p:cNvPr id="3" name="Rectangle 2">
            <a:extLst>
              <a:ext uri="{FF2B5EF4-FFF2-40B4-BE49-F238E27FC236}">
                <a16:creationId xmlns:a16="http://schemas.microsoft.com/office/drawing/2014/main" id="{E5D7382C-65A3-F623-31C9-383C6285CD67}"/>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6" name="TextBox 5">
            <a:extLst>
              <a:ext uri="{FF2B5EF4-FFF2-40B4-BE49-F238E27FC236}">
                <a16:creationId xmlns:a16="http://schemas.microsoft.com/office/drawing/2014/main" id="{915172D3-F0D2-3346-C0FB-6D1A0DB8139A}"/>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09/05/2023</a:t>
            </a:r>
          </a:p>
        </p:txBody>
      </p:sp>
    </p:spTree>
    <p:extLst>
      <p:ext uri="{BB962C8B-B14F-4D97-AF65-F5344CB8AC3E}">
        <p14:creationId xmlns:p14="http://schemas.microsoft.com/office/powerpoint/2010/main" val="3172771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4" ma:contentTypeDescription="Create a new document." ma:contentTypeScope="" ma:versionID="6262c5ec9836f8a787ed62888a069b28">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2f5fb70a03bbdfa70542d3c736ed088f"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Props1.xml><?xml version="1.0" encoding="utf-8"?>
<ds:datastoreItem xmlns:ds="http://schemas.openxmlformats.org/officeDocument/2006/customXml" ds:itemID="{C1BBF7D2-B643-40DE-A3A7-4592AAD40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ef53a-d342-4d90-a56c-b993878449d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735BC3-BAF8-4F56-9BCC-369302FEE825}">
  <ds:schemaRefs>
    <ds:schemaRef ds:uri="http://schemas.microsoft.com/sharepoint/v3/contenttype/forms"/>
  </ds:schemaRefs>
</ds:datastoreItem>
</file>

<file path=customXml/itemProps3.xml><?xml version="1.0" encoding="utf-8"?>
<ds:datastoreItem xmlns:ds="http://schemas.openxmlformats.org/officeDocument/2006/customXml" ds:itemID="{66F1FABE-1420-48EE-82FA-63AD9F5C6912}">
  <ds:schemaRefs>
    <ds:schemaRef ds:uri="http://www.w3.org/XML/1998/namespace"/>
    <ds:schemaRef ds:uri="http://purl.org/dc/dcmitype/"/>
    <ds:schemaRef ds:uri="http://schemas.microsoft.com/office/2006/documentManagement/types"/>
    <ds:schemaRef ds:uri="8faef53a-d342-4d90-a56c-b993878449d2"/>
    <ds:schemaRef ds:uri="http://schemas.microsoft.com/office/infopath/2007/PartnerControls"/>
    <ds:schemaRef ds:uri="http://schemas.microsoft.com/office/2006/metadata/properties"/>
    <ds:schemaRef ds:uri="db72c12f-87a4-44ab-bbc5-4cc8306b158a"/>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1724</Words>
  <Application>Microsoft Office PowerPoint</Application>
  <PresentationFormat>Widescreen</PresentationFormat>
  <Paragraphs>221</Paragraphs>
  <Slides>30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Adobe Devanagari</vt:lpstr>
      <vt:lpstr>Arial</vt:lpstr>
      <vt:lpstr>Arial MT,Sans-Serif</vt:lpstr>
      <vt:lpstr>Calibri</vt:lpstr>
      <vt:lpstr>Calibri Light</vt:lpstr>
      <vt:lpstr>Cambria</vt:lpstr>
      <vt:lpstr>Cambria (Body)</vt:lpstr>
      <vt:lpstr>Söhne</vt:lpstr>
      <vt:lpstr>TwCenMT</vt:lpstr>
      <vt:lpstr>Office Theme</vt:lpstr>
      <vt:lpstr>PowerPoint Presentation</vt:lpstr>
      <vt:lpstr>PowerPoint Presentation</vt:lpstr>
      <vt:lpstr>PowerPoint Presentation</vt:lpstr>
      <vt:lpstr>PowerPoint Presentation</vt:lpstr>
      <vt:lpstr>PowerPoint Presentation</vt:lpstr>
      <vt:lpstr>PowerPoint Presentation</vt:lpstr>
      <vt:lpstr>IT20244552 | Ranasinghe R.A.D.M.</vt:lpstr>
      <vt:lpstr>Target Problem</vt:lpstr>
      <vt:lpstr>Target Solution</vt:lpstr>
      <vt:lpstr>CURRENT PROGRESS – IT20244552 (80%)  </vt:lpstr>
      <vt:lpstr>NEXT EXPECTED PROGRESS (100% COMPLETION) IT20244552</vt:lpstr>
      <vt:lpstr>Results</vt:lpstr>
      <vt:lpstr>IT20233808 Samarakoon S.M.A.D</vt:lpstr>
      <vt:lpstr>Target Solution</vt:lpstr>
      <vt:lpstr>Target Solution</vt:lpstr>
      <vt:lpstr>CURRENT PROGRESS (95% COMPLETION) IT20233808</vt:lpstr>
      <vt:lpstr>CURRENT PROGRESS (100% COMPLETION) IT20233808</vt:lpstr>
      <vt:lpstr>Methodology  </vt:lpstr>
      <vt:lpstr>Specific and Sub Objectives</vt:lpstr>
      <vt:lpstr>Specific and Sub Objectives</vt:lpstr>
      <vt:lpstr>Results</vt:lpstr>
      <vt:lpstr>IT20224820 | Ihalagedara I.H.U.B</vt:lpstr>
      <vt:lpstr>Target Problem</vt:lpstr>
      <vt:lpstr>CURRENT PROGRESS – IT20224820 (90%)  </vt:lpstr>
      <vt:lpstr>NEXT EXPECTED PROGRESS (100% COMPLETION) IT20224820 </vt:lpstr>
      <vt:lpstr>Results</vt:lpstr>
      <vt:lpstr>IT20151874 | Waththaladeniya N.M</vt:lpstr>
      <vt:lpstr>Target Problem</vt:lpstr>
      <vt:lpstr>Current progress(90%) – IT20151874</vt:lpstr>
      <vt:lpstr>Next Expected progress (100% completion) IT20151874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Ranasinghe R.A.D.M it20244552</cp:lastModifiedBy>
  <cp:revision>1</cp:revision>
  <dcterms:created xsi:type="dcterms:W3CDTF">2023-03-26T12:26:51Z</dcterms:created>
  <dcterms:modified xsi:type="dcterms:W3CDTF">2023-11-05T09:42:38Z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y fmtid="{D5CDD505-2E9C-101B-9397-08002B2CF9AE}" pid="3" name="MediaServiceImageTags">
    <vt:lpwstr/>
  </property>
</Properties>
</file>